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sldIdLst>
    <p:sldId id="256" r:id="rId2"/>
    <p:sldId id="258" r:id="rId3"/>
    <p:sldId id="257" r:id="rId4"/>
    <p:sldId id="263" r:id="rId5"/>
    <p:sldId id="259" r:id="rId6"/>
    <p:sldId id="268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338" autoAdjust="0"/>
    <p:restoredTop sz="94660"/>
  </p:normalViewPr>
  <p:slideViewPr>
    <p:cSldViewPr snapToGrid="0">
      <p:cViewPr varScale="1">
        <p:scale>
          <a:sx n="67" d="100"/>
          <a:sy n="67" d="100"/>
        </p:scale>
        <p:origin x="7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37986-1324-421F-957D-B6844A6BD641}" type="datetimeFigureOut">
              <a:rPr lang="es-CL" smtClean="0"/>
              <a:t>02-12-2015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2146079-B5F3-4D30-B94A-1E2E01ADC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420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37986-1324-421F-957D-B6844A6BD641}" type="datetimeFigureOut">
              <a:rPr lang="es-CL" smtClean="0"/>
              <a:t>02-12-2015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2146079-B5F3-4D30-B94A-1E2E01ADC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9501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37986-1324-421F-957D-B6844A6BD641}" type="datetimeFigureOut">
              <a:rPr lang="es-CL" smtClean="0"/>
              <a:t>02-12-2015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2146079-B5F3-4D30-B94A-1E2E01ADCD77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301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37986-1324-421F-957D-B6844A6BD641}" type="datetimeFigureOut">
              <a:rPr lang="es-CL" smtClean="0"/>
              <a:t>02-12-2015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2146079-B5F3-4D30-B94A-1E2E01ADC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426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37986-1324-421F-957D-B6844A6BD641}" type="datetimeFigureOut">
              <a:rPr lang="es-CL" smtClean="0"/>
              <a:t>02-12-2015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2146079-B5F3-4D30-B94A-1E2E01ADCD77}" type="slidenum">
              <a:rPr lang="es-CL" smtClean="0"/>
              <a:t>‹Nº›</a:t>
            </a:fld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5870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37986-1324-421F-957D-B6844A6BD641}" type="datetimeFigureOut">
              <a:rPr lang="es-CL" smtClean="0"/>
              <a:t>02-12-2015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2146079-B5F3-4D30-B94A-1E2E01ADC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66399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37986-1324-421F-957D-B6844A6BD641}" type="datetimeFigureOut">
              <a:rPr lang="es-CL" smtClean="0"/>
              <a:t>02-12-2015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6079-B5F3-4D30-B94A-1E2E01ADC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3400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37986-1324-421F-957D-B6844A6BD641}" type="datetimeFigureOut">
              <a:rPr lang="es-CL" smtClean="0"/>
              <a:t>02-12-2015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6079-B5F3-4D30-B94A-1E2E01ADC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4365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37986-1324-421F-957D-B6844A6BD641}" type="datetimeFigureOut">
              <a:rPr lang="es-CL" smtClean="0"/>
              <a:t>02-12-2015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6079-B5F3-4D30-B94A-1E2E01ADC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727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37986-1324-421F-957D-B6844A6BD641}" type="datetimeFigureOut">
              <a:rPr lang="es-CL" smtClean="0"/>
              <a:t>02-12-2015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2146079-B5F3-4D30-B94A-1E2E01ADC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923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37986-1324-421F-957D-B6844A6BD641}" type="datetimeFigureOut">
              <a:rPr lang="es-CL" smtClean="0"/>
              <a:t>02-12-2015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2146079-B5F3-4D30-B94A-1E2E01ADC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904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37986-1324-421F-957D-B6844A6BD641}" type="datetimeFigureOut">
              <a:rPr lang="es-CL" smtClean="0"/>
              <a:t>02-12-2015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2146079-B5F3-4D30-B94A-1E2E01ADC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2894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37986-1324-421F-957D-B6844A6BD641}" type="datetimeFigureOut">
              <a:rPr lang="es-CL" smtClean="0"/>
              <a:t>02-12-2015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6079-B5F3-4D30-B94A-1E2E01ADC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48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37986-1324-421F-957D-B6844A6BD641}" type="datetimeFigureOut">
              <a:rPr lang="es-CL" smtClean="0"/>
              <a:t>02-12-2015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6079-B5F3-4D30-B94A-1E2E01ADC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403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37986-1324-421F-957D-B6844A6BD641}" type="datetimeFigureOut">
              <a:rPr lang="es-CL" smtClean="0"/>
              <a:t>02-12-2015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6079-B5F3-4D30-B94A-1E2E01ADC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30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37986-1324-421F-957D-B6844A6BD641}" type="datetimeFigureOut">
              <a:rPr lang="es-CL" smtClean="0"/>
              <a:t>02-12-2015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2146079-B5F3-4D30-B94A-1E2E01ADC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6566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37986-1324-421F-957D-B6844A6BD641}" type="datetimeFigureOut">
              <a:rPr lang="es-CL" smtClean="0"/>
              <a:t>02-12-2015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146079-B5F3-4D30-B94A-1E2E01ADC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915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  <p:sldLayoutId id="2147483950" r:id="rId12"/>
    <p:sldLayoutId id="2147483951" r:id="rId13"/>
    <p:sldLayoutId id="2147483952" r:id="rId14"/>
    <p:sldLayoutId id="2147483953" r:id="rId15"/>
    <p:sldLayoutId id="21474839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8.xml"/><Relationship Id="rId1" Type="http://schemas.openxmlformats.org/officeDocument/2006/relationships/video" Target="https://www.youtube.com/embed/G4HUzXGmT_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07822" y="434067"/>
            <a:ext cx="7766936" cy="1646302"/>
          </a:xfrm>
        </p:spPr>
        <p:txBody>
          <a:bodyPr/>
          <a:lstStyle/>
          <a:p>
            <a:r>
              <a:rPr lang="es-CL" dirty="0" smtClean="0"/>
              <a:t>Civilización Aztecas.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26734" y="4834236"/>
            <a:ext cx="7766936" cy="1096899"/>
          </a:xfrm>
        </p:spPr>
        <p:txBody>
          <a:bodyPr>
            <a:normAutofit/>
          </a:bodyPr>
          <a:lstStyle/>
          <a:p>
            <a:r>
              <a:rPr lang="es-CL" dirty="0" smtClean="0"/>
              <a:t>Nombres: Marcela Figueroa A.</a:t>
            </a:r>
          </a:p>
          <a:p>
            <a:r>
              <a:rPr lang="es-CL" dirty="0" smtClean="0"/>
              <a:t>Mabel Fuentes M.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693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94869" y="254483"/>
            <a:ext cx="3941154" cy="1257837"/>
          </a:xfrm>
        </p:spPr>
        <p:txBody>
          <a:bodyPr/>
          <a:lstStyle/>
          <a:p>
            <a:r>
              <a:rPr lang="es-CL" dirty="0" smtClean="0"/>
              <a:t>¿Quienes fueron los Aztecas?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94869" y="1682905"/>
            <a:ext cx="4344566" cy="2821859"/>
          </a:xfrm>
        </p:spPr>
        <p:txBody>
          <a:bodyPr/>
          <a:lstStyle/>
          <a:p>
            <a:r>
              <a:rPr lang="es-CL" dirty="0" smtClean="0"/>
              <a:t>En el siglo XII una pequeña tribu conocida como los mexicas recorrió el Norte de Mesoamérica, hasta que en 1325 llegaron al valle de México.</a:t>
            </a:r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468" y="3488000"/>
            <a:ext cx="3883967" cy="2966587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7857456" y="254483"/>
            <a:ext cx="40969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600" dirty="0"/>
              <a:t>Ubicación Geográfica</a:t>
            </a:r>
            <a:r>
              <a:rPr lang="es-CL" dirty="0"/>
              <a:t>.</a:t>
            </a: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7332999" y="1631405"/>
            <a:ext cx="3748413" cy="4513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mtClean="0"/>
              <a:t>Vivian en la meseta de Anahuac, territorio que hoy corresponde al centro y sur de México.</a:t>
            </a:r>
          </a:p>
          <a:p>
            <a:r>
              <a:rPr lang="es-CL" smtClean="0"/>
              <a:t>Su capital se localiza al centro del Lago Texcoco y recibió el nombre de Tenochtitlan.</a:t>
            </a:r>
            <a:endParaRPr lang="es-CL" dirty="0" smtClean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7660" y="4128247"/>
            <a:ext cx="4740074" cy="250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8381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729499" cy="1280890"/>
          </a:xfrm>
        </p:spPr>
        <p:txBody>
          <a:bodyPr/>
          <a:lstStyle/>
          <a:p>
            <a:r>
              <a:rPr lang="es-CL" dirty="0" smtClean="0"/>
              <a:t>         ¿ </a:t>
            </a:r>
            <a:r>
              <a:rPr lang="es-CL" dirty="0"/>
              <a:t>Como se organizaban?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sz="half" idx="1"/>
          </p:nvPr>
        </p:nvSpPr>
        <p:spPr>
          <a:xfrm>
            <a:off x="2696787" y="1905000"/>
            <a:ext cx="8975259" cy="3777622"/>
          </a:xfrm>
        </p:spPr>
        <p:txBody>
          <a:bodyPr>
            <a:normAutofit/>
          </a:bodyPr>
          <a:lstStyle/>
          <a:p>
            <a:r>
              <a:rPr lang="es-CL" dirty="0"/>
              <a:t>Los aztecas se organizaron </a:t>
            </a:r>
            <a:r>
              <a:rPr lang="es-CL" dirty="0" smtClean="0"/>
              <a:t>Políticamente </a:t>
            </a:r>
            <a:r>
              <a:rPr lang="es-CL" dirty="0"/>
              <a:t>en </a:t>
            </a:r>
            <a:r>
              <a:rPr lang="es-CL" dirty="0" smtClean="0"/>
              <a:t>un sistema </a:t>
            </a:r>
            <a:r>
              <a:rPr lang="es-CL" dirty="0"/>
              <a:t>parecido a un imperio, con un jefe, </a:t>
            </a:r>
            <a:r>
              <a:rPr lang="es-CL" dirty="0" smtClean="0"/>
              <a:t>llamado </a:t>
            </a:r>
            <a:r>
              <a:rPr lang="es-CL" dirty="0" err="1" smtClean="0"/>
              <a:t>Huey</a:t>
            </a:r>
            <a:r>
              <a:rPr lang="es-CL" dirty="0" smtClean="0"/>
              <a:t> </a:t>
            </a:r>
            <a:r>
              <a:rPr lang="es-CL" dirty="0"/>
              <a:t>Tlatoani, que gobernaba todo el territorio</a:t>
            </a:r>
            <a:r>
              <a:rPr lang="es-CL" dirty="0" smtClean="0"/>
              <a:t>.</a:t>
            </a:r>
          </a:p>
          <a:p>
            <a:r>
              <a:rPr lang="es-CL" dirty="0"/>
              <a:t>El </a:t>
            </a:r>
            <a:r>
              <a:rPr lang="es-CL" dirty="0" err="1"/>
              <a:t>Huey</a:t>
            </a:r>
            <a:r>
              <a:rPr lang="es-CL" dirty="0"/>
              <a:t> Tlatoani, gran orador y jefe de </a:t>
            </a:r>
            <a:r>
              <a:rPr lang="es-CL" dirty="0" smtClean="0"/>
              <a:t>los hombres</a:t>
            </a:r>
            <a:r>
              <a:rPr lang="es-CL" dirty="0"/>
              <a:t>, tenía el poder político, militar, judicial, </a:t>
            </a:r>
            <a:r>
              <a:rPr lang="es-CL" dirty="0" smtClean="0"/>
              <a:t>administrativo y </a:t>
            </a:r>
            <a:r>
              <a:rPr lang="es-CL" dirty="0"/>
              <a:t>religioso. Solo él podía hacer de mediador entre los hombres </a:t>
            </a:r>
            <a:r>
              <a:rPr lang="es-CL" dirty="0" smtClean="0"/>
              <a:t>y los </a:t>
            </a:r>
            <a:r>
              <a:rPr lang="es-CL" dirty="0"/>
              <a:t>dioses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9129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39137" y="193272"/>
            <a:ext cx="8911687" cy="1280890"/>
          </a:xfrm>
        </p:spPr>
        <p:txBody>
          <a:bodyPr/>
          <a:lstStyle/>
          <a:p>
            <a:r>
              <a:rPr lang="es-CL" dirty="0"/>
              <a:t> </a:t>
            </a:r>
            <a:r>
              <a:rPr lang="es-CL" dirty="0" smtClean="0"/>
              <a:t>            Organización </a:t>
            </a:r>
            <a:r>
              <a:rPr lang="es-CL" dirty="0"/>
              <a:t>Social </a:t>
            </a:r>
            <a:endParaRPr lang="es-CL" dirty="0"/>
          </a:p>
        </p:txBody>
      </p:sp>
      <p:pic>
        <p:nvPicPr>
          <p:cNvPr id="5" name="Picture 4" descr="'Aztecas'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118" y="1344705"/>
            <a:ext cx="7893423" cy="5069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4947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Costumbres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dirty="0"/>
              <a:t> </a:t>
            </a:r>
            <a:endParaRPr lang="es-CL" dirty="0" smtClean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2132012" y="1725706"/>
            <a:ext cx="3784694" cy="4593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mtClean="0"/>
              <a:t>Al nacer un niño, no le ponían nombre hasta que los astrólogos decidieran que día era favorable.</a:t>
            </a:r>
          </a:p>
          <a:p>
            <a:r>
              <a:rPr lang="es-CL" smtClean="0"/>
              <a:t>Adoraban a los muertos.</a:t>
            </a:r>
          </a:p>
          <a:p>
            <a:r>
              <a:rPr lang="es-CL" smtClean="0"/>
              <a:t>Sacrificaban a los humanos y los daban como ofrenda a los dioses, algunas veces comían las partes de los cuerpos. Por lo general se comían a los mas fuertes, musculosos, rápidos, etc.</a:t>
            </a:r>
          </a:p>
          <a:p>
            <a:endParaRPr lang="es-CL" dirty="0"/>
          </a:p>
        </p:txBody>
      </p:sp>
      <p:sp>
        <p:nvSpPr>
          <p:cNvPr id="8" name="Rectángulo 7"/>
          <p:cNvSpPr/>
          <p:nvPr/>
        </p:nvSpPr>
        <p:spPr>
          <a:xfrm>
            <a:off x="6984257" y="679780"/>
            <a:ext cx="47268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200" dirty="0" smtClean="0"/>
              <a:t>      Religión </a:t>
            </a:r>
            <a:r>
              <a:rPr lang="es-CL" sz="3200" dirty="0"/>
              <a:t>y mitos.</a:t>
            </a:r>
          </a:p>
        </p:txBody>
      </p:sp>
      <p:sp>
        <p:nvSpPr>
          <p:cNvPr id="9" name="Marcador de texto 4"/>
          <p:cNvSpPr>
            <a:spLocks noGrp="1"/>
          </p:cNvSpPr>
          <p:nvPr>
            <p:ph sz="half" idx="2"/>
          </p:nvPr>
        </p:nvSpPr>
        <p:spPr>
          <a:xfrm>
            <a:off x="7190747" y="1320225"/>
            <a:ext cx="4313864" cy="4583619"/>
          </a:xfrm>
        </p:spPr>
        <p:txBody>
          <a:bodyPr>
            <a:normAutofit lnSpcReduction="10000"/>
          </a:bodyPr>
          <a:lstStyle/>
          <a:p>
            <a:r>
              <a:rPr lang="es-CL" sz="1800" dirty="0"/>
              <a:t>La religión azteca era politeísta, aunque solo profesaban culto a unas pocas divinidades principales</a:t>
            </a:r>
            <a:r>
              <a:rPr lang="es-CL" sz="1800" dirty="0" smtClean="0"/>
              <a:t>.</a:t>
            </a:r>
          </a:p>
          <a:p>
            <a:r>
              <a:rPr lang="es-CL" sz="1800" dirty="0" smtClean="0"/>
              <a:t> </a:t>
            </a:r>
            <a:r>
              <a:rPr lang="es-CL" sz="1800" dirty="0"/>
              <a:t>Los dioses más importantes tenían relación con el ciclo solar y agrícola. </a:t>
            </a:r>
            <a:endParaRPr lang="es-CL" sz="1800" dirty="0" smtClean="0"/>
          </a:p>
          <a:p>
            <a:r>
              <a:rPr lang="es-CL" sz="1800" dirty="0"/>
              <a:t>Para los </a:t>
            </a:r>
            <a:r>
              <a:rPr lang="es-CL" sz="1800" dirty="0" smtClean="0"/>
              <a:t>aztecas la </a:t>
            </a:r>
            <a:r>
              <a:rPr lang="es-CL" sz="1800" dirty="0"/>
              <a:t>religión era muy importante, y estaba presente </a:t>
            </a:r>
            <a:r>
              <a:rPr lang="es-CL" sz="1800" dirty="0" smtClean="0"/>
              <a:t>en todas </a:t>
            </a:r>
            <a:r>
              <a:rPr lang="es-CL" sz="1800" dirty="0"/>
              <a:t>sus actividades. El mismo </a:t>
            </a:r>
            <a:r>
              <a:rPr lang="es-CL" sz="1800" dirty="0" err="1"/>
              <a:t>Huey</a:t>
            </a:r>
            <a:r>
              <a:rPr lang="es-CL" sz="1800" dirty="0"/>
              <a:t> Tlatoani era </a:t>
            </a:r>
            <a:r>
              <a:rPr lang="es-CL" sz="1800" dirty="0" smtClean="0"/>
              <a:t>la máxima </a:t>
            </a:r>
            <a:r>
              <a:rPr lang="es-CL" sz="1800" dirty="0"/>
              <a:t>autoridad religiosa y los sacerdotes dependían</a:t>
            </a:r>
          </a:p>
          <a:p>
            <a:r>
              <a:rPr lang="es-CL" sz="1800" dirty="0"/>
              <a:t>directamente de él</a:t>
            </a:r>
            <a:r>
              <a:rPr lang="es-CL" sz="1800" dirty="0" smtClean="0"/>
              <a:t>.</a:t>
            </a:r>
          </a:p>
          <a:p>
            <a:endParaRPr lang="es-CL" sz="1800" dirty="0"/>
          </a:p>
        </p:txBody>
      </p:sp>
      <p:pic>
        <p:nvPicPr>
          <p:cNvPr id="10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2006">
            <a:off x="10163927" y="5028146"/>
            <a:ext cx="1752149" cy="175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57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51314" y="446088"/>
            <a:ext cx="9153298" cy="5414963"/>
          </a:xfrm>
        </p:spPr>
        <p:txBody>
          <a:bodyPr/>
          <a:lstStyle/>
          <a:p>
            <a:r>
              <a:rPr lang="es-CL" dirty="0" smtClean="0"/>
              <a:t>                                                   </a:t>
            </a:r>
            <a:endParaRPr lang="es-CL" sz="7200" dirty="0">
              <a:latin typeface="Footlight MT Light" panose="0204060206030A020304" pitchFamily="18" charset="0"/>
            </a:endParaRPr>
          </a:p>
        </p:txBody>
      </p:sp>
      <p:pic>
        <p:nvPicPr>
          <p:cNvPr id="2" name="G4HUzXGmT_s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70099" y="446088"/>
            <a:ext cx="9434513" cy="574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6342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Naranja amarillo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283</TotalTime>
  <Words>256</Words>
  <Application>Microsoft Office PowerPoint</Application>
  <PresentationFormat>Panorámica</PresentationFormat>
  <Paragraphs>23</Paragraphs>
  <Slides>6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Footlight MT Light</vt:lpstr>
      <vt:lpstr>Wingdings 3</vt:lpstr>
      <vt:lpstr>Espiral</vt:lpstr>
      <vt:lpstr>Civilización Aztecas.</vt:lpstr>
      <vt:lpstr>¿Quienes fueron los Aztecas?</vt:lpstr>
      <vt:lpstr>         ¿ Como se organizaban?</vt:lpstr>
      <vt:lpstr>             Organización Social </vt:lpstr>
      <vt:lpstr>Costumbres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Civilizacion Aztecas.</dc:title>
  <dc:creator>Marcee figueroa</dc:creator>
  <cp:lastModifiedBy>Marcee figueroa</cp:lastModifiedBy>
  <cp:revision>23</cp:revision>
  <dcterms:created xsi:type="dcterms:W3CDTF">2015-04-14T19:41:19Z</dcterms:created>
  <dcterms:modified xsi:type="dcterms:W3CDTF">2015-12-02T22:31:10Z</dcterms:modified>
</cp:coreProperties>
</file>