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67" r:id="rId9"/>
    <p:sldId id="266" r:id="rId10"/>
    <p:sldId id="265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E52EA-30F4-4FBC-A297-18406319288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C3D1EB9-7079-4BE5-898C-B1B977871BFA}">
      <dgm:prSet phldrT="[Texto]" custT="1"/>
      <dgm:spPr/>
      <dgm:t>
        <a:bodyPr/>
        <a:lstStyle/>
        <a:p>
          <a:r>
            <a:rPr lang="es-CL" sz="1800" b="1" dirty="0" smtClean="0"/>
            <a:t>Periodo Pre-Clásico o formativo</a:t>
          </a:r>
          <a:endParaRPr lang="es-CL" sz="1800" b="1" dirty="0"/>
        </a:p>
      </dgm:t>
    </dgm:pt>
    <dgm:pt modelId="{7A724FDB-B14B-4EE8-8D86-AA5862561CC7}" type="parTrans" cxnId="{C311410E-3930-43FE-8355-2EE019E512FF}">
      <dgm:prSet/>
      <dgm:spPr/>
      <dgm:t>
        <a:bodyPr/>
        <a:lstStyle/>
        <a:p>
          <a:endParaRPr lang="es-CL"/>
        </a:p>
      </dgm:t>
    </dgm:pt>
    <dgm:pt modelId="{8305D2A1-B6BC-4370-9270-F1ED423F0877}" type="sibTrans" cxnId="{C311410E-3930-43FE-8355-2EE019E512FF}">
      <dgm:prSet/>
      <dgm:spPr/>
      <dgm:t>
        <a:bodyPr/>
        <a:lstStyle/>
        <a:p>
          <a:endParaRPr lang="es-CL"/>
        </a:p>
      </dgm:t>
    </dgm:pt>
    <dgm:pt modelId="{D3C91D36-C974-40C5-A1EC-D14AACC7AEF4}">
      <dgm:prSet phldrT="[Texto]" custT="1"/>
      <dgm:spPr/>
      <dgm:t>
        <a:bodyPr/>
        <a:lstStyle/>
        <a:p>
          <a:r>
            <a:rPr lang="es-CL" sz="1400" b="1" dirty="0" smtClean="0"/>
            <a:t> Entre los años 2000 A.C. y 250 D.C., marcados por  3 acontecimientos importantes.</a:t>
          </a:r>
          <a:endParaRPr lang="es-CL" sz="1400" b="1" dirty="0"/>
        </a:p>
      </dgm:t>
    </dgm:pt>
    <dgm:pt modelId="{62E6966F-99ED-4788-B3E5-E29749A09961}" type="parTrans" cxnId="{C61DABD8-8694-4338-92B2-A9A769A8D732}">
      <dgm:prSet/>
      <dgm:spPr/>
      <dgm:t>
        <a:bodyPr/>
        <a:lstStyle/>
        <a:p>
          <a:endParaRPr lang="es-CL"/>
        </a:p>
      </dgm:t>
    </dgm:pt>
    <dgm:pt modelId="{7A968FF6-741E-47AD-ACB4-8C873B3D9A99}" type="sibTrans" cxnId="{C61DABD8-8694-4338-92B2-A9A769A8D732}">
      <dgm:prSet/>
      <dgm:spPr/>
      <dgm:t>
        <a:bodyPr/>
        <a:lstStyle/>
        <a:p>
          <a:endParaRPr lang="es-CL"/>
        </a:p>
      </dgm:t>
    </dgm:pt>
    <dgm:pt modelId="{5C9F7683-8226-40F1-A045-B5390FE0ECF6}">
      <dgm:prSet phldrT="[Texto]" custT="1"/>
      <dgm:spPr/>
      <dgm:t>
        <a:bodyPr/>
        <a:lstStyle/>
        <a:p>
          <a:r>
            <a:rPr lang="es-CL" sz="1800" b="1" dirty="0" smtClean="0"/>
            <a:t>Período Clásico</a:t>
          </a:r>
          <a:endParaRPr lang="es-CL" sz="1800" b="1" dirty="0"/>
        </a:p>
      </dgm:t>
    </dgm:pt>
    <dgm:pt modelId="{D88D6442-52A6-406C-A0AE-C784595CF92C}" type="parTrans" cxnId="{1D0F4657-E50D-4AAA-8C73-0B299A4785CB}">
      <dgm:prSet/>
      <dgm:spPr/>
      <dgm:t>
        <a:bodyPr/>
        <a:lstStyle/>
        <a:p>
          <a:endParaRPr lang="es-CL"/>
        </a:p>
      </dgm:t>
    </dgm:pt>
    <dgm:pt modelId="{D5D2D5B6-1BDF-435F-8EE9-D0879322C0CA}" type="sibTrans" cxnId="{1D0F4657-E50D-4AAA-8C73-0B299A4785CB}">
      <dgm:prSet/>
      <dgm:spPr/>
      <dgm:t>
        <a:bodyPr/>
        <a:lstStyle/>
        <a:p>
          <a:endParaRPr lang="es-CL"/>
        </a:p>
      </dgm:t>
    </dgm:pt>
    <dgm:pt modelId="{0DC15AD5-5F67-487E-93BF-F2474D1AEC8E}">
      <dgm:prSet phldrT="[Texto]" custT="1"/>
      <dgm:spPr/>
      <dgm:t>
        <a:bodyPr/>
        <a:lstStyle/>
        <a:p>
          <a:r>
            <a:rPr lang="es-CL" sz="1400" b="1" dirty="0" smtClean="0"/>
            <a:t> Entre los años 250-900 D.C., época del florecimiento de la cultura maya.  </a:t>
          </a:r>
          <a:endParaRPr lang="es-CL" sz="1400" b="1" dirty="0"/>
        </a:p>
      </dgm:t>
    </dgm:pt>
    <dgm:pt modelId="{8E8F1D48-7D5A-49CC-AC78-042FAE324326}" type="parTrans" cxnId="{3E340543-E17A-4076-AF81-1231955AF074}">
      <dgm:prSet/>
      <dgm:spPr/>
      <dgm:t>
        <a:bodyPr/>
        <a:lstStyle/>
        <a:p>
          <a:endParaRPr lang="es-CL"/>
        </a:p>
      </dgm:t>
    </dgm:pt>
    <dgm:pt modelId="{CEDA187A-6161-4955-9045-821BF436BA17}" type="sibTrans" cxnId="{3E340543-E17A-4076-AF81-1231955AF074}">
      <dgm:prSet/>
      <dgm:spPr/>
      <dgm:t>
        <a:bodyPr/>
        <a:lstStyle/>
        <a:p>
          <a:endParaRPr lang="es-CL"/>
        </a:p>
      </dgm:t>
    </dgm:pt>
    <dgm:pt modelId="{1D5A7981-EB25-4419-A9F6-63DDF25A91DA}">
      <dgm:prSet phldrT="[Texto]" custT="1"/>
      <dgm:spPr/>
      <dgm:t>
        <a:bodyPr/>
        <a:lstStyle/>
        <a:p>
          <a:r>
            <a:rPr lang="es-CL" sz="1800" b="1" dirty="0" smtClean="0"/>
            <a:t>Periodo Post-Clásico</a:t>
          </a:r>
          <a:endParaRPr lang="es-CL" sz="1800" b="1" dirty="0"/>
        </a:p>
      </dgm:t>
    </dgm:pt>
    <dgm:pt modelId="{D464865F-2D4B-498A-B208-358E398F7C37}" type="parTrans" cxnId="{BC3044DF-9E1F-4029-965F-879124822D0A}">
      <dgm:prSet/>
      <dgm:spPr/>
      <dgm:t>
        <a:bodyPr/>
        <a:lstStyle/>
        <a:p>
          <a:endParaRPr lang="es-CL"/>
        </a:p>
      </dgm:t>
    </dgm:pt>
    <dgm:pt modelId="{C730BF90-0AAC-4715-BA8A-2191DC186C83}" type="sibTrans" cxnId="{BC3044DF-9E1F-4029-965F-879124822D0A}">
      <dgm:prSet/>
      <dgm:spPr/>
      <dgm:t>
        <a:bodyPr/>
        <a:lstStyle/>
        <a:p>
          <a:endParaRPr lang="es-CL"/>
        </a:p>
      </dgm:t>
    </dgm:pt>
    <dgm:pt modelId="{8F985E15-0C03-4CE0-89DB-F8259AB38288}">
      <dgm:prSet phldrT="[Texto]" custT="1"/>
      <dgm:spPr/>
      <dgm:t>
        <a:bodyPr/>
        <a:lstStyle/>
        <a:p>
          <a:r>
            <a:rPr lang="es-CL" sz="1400" b="1" dirty="0" smtClean="0"/>
            <a:t>entre los años 900-1502 D.C.,  período de crisis de la civilización debido a diferentes situaciones que ayudaron o fueron claves en el ocaso de  esta civilización</a:t>
          </a:r>
          <a:endParaRPr lang="es-CL" sz="1400" b="1" dirty="0"/>
        </a:p>
      </dgm:t>
    </dgm:pt>
    <dgm:pt modelId="{06DF0835-CF80-4F78-B23D-387A894E621F}" type="parTrans" cxnId="{5B73A562-9609-4650-911B-80CBAB7E10CC}">
      <dgm:prSet/>
      <dgm:spPr/>
      <dgm:t>
        <a:bodyPr/>
        <a:lstStyle/>
        <a:p>
          <a:endParaRPr lang="es-CL"/>
        </a:p>
      </dgm:t>
    </dgm:pt>
    <dgm:pt modelId="{3B31263F-2BCD-4E16-980B-F042928509CC}" type="sibTrans" cxnId="{5B73A562-9609-4650-911B-80CBAB7E10CC}">
      <dgm:prSet/>
      <dgm:spPr/>
      <dgm:t>
        <a:bodyPr/>
        <a:lstStyle/>
        <a:p>
          <a:endParaRPr lang="es-CL"/>
        </a:p>
      </dgm:t>
    </dgm:pt>
    <dgm:pt modelId="{AD6B8A19-88E9-4E0F-804A-851600362B00}">
      <dgm:prSet phldrT="[Texto]" custT="1"/>
      <dgm:spPr/>
      <dgm:t>
        <a:bodyPr/>
        <a:lstStyle/>
        <a:p>
          <a:endParaRPr lang="es-CL" sz="1400" b="1" dirty="0"/>
        </a:p>
      </dgm:t>
    </dgm:pt>
    <dgm:pt modelId="{FDD5AD1E-EFAA-41FB-9B36-62C761F1C27F}" type="parTrans" cxnId="{95695433-C812-4CBD-80E4-36D444EBDC4A}">
      <dgm:prSet/>
      <dgm:spPr/>
      <dgm:t>
        <a:bodyPr/>
        <a:lstStyle/>
        <a:p>
          <a:endParaRPr lang="es-CL"/>
        </a:p>
      </dgm:t>
    </dgm:pt>
    <dgm:pt modelId="{09A2F841-E499-490D-AA64-5761D0F169DF}" type="sibTrans" cxnId="{95695433-C812-4CBD-80E4-36D444EBDC4A}">
      <dgm:prSet/>
      <dgm:spPr/>
      <dgm:t>
        <a:bodyPr/>
        <a:lstStyle/>
        <a:p>
          <a:endParaRPr lang="es-CL"/>
        </a:p>
      </dgm:t>
    </dgm:pt>
    <dgm:pt modelId="{BC52FB27-2C86-4057-93CC-439191E6C793}">
      <dgm:prSet phldrT="[Texto]" custT="1"/>
      <dgm:spPr/>
      <dgm:t>
        <a:bodyPr/>
        <a:lstStyle/>
        <a:p>
          <a:r>
            <a:rPr lang="es-CL" sz="1400" b="1" dirty="0" smtClean="0"/>
            <a:t>  Se fundaron las primeras ciudades. </a:t>
          </a:r>
          <a:endParaRPr lang="es-CL" sz="1400" b="1" dirty="0"/>
        </a:p>
      </dgm:t>
    </dgm:pt>
    <dgm:pt modelId="{1FD62F88-63AA-4B63-A5B5-C8115615247D}" type="parTrans" cxnId="{2B9BB81D-FCAB-4E60-898F-64E7A530B873}">
      <dgm:prSet/>
      <dgm:spPr/>
      <dgm:t>
        <a:bodyPr/>
        <a:lstStyle/>
        <a:p>
          <a:endParaRPr lang="es-CL"/>
        </a:p>
      </dgm:t>
    </dgm:pt>
    <dgm:pt modelId="{30C1D506-F77A-4928-8206-8D258F852234}" type="sibTrans" cxnId="{2B9BB81D-FCAB-4E60-898F-64E7A530B873}">
      <dgm:prSet/>
      <dgm:spPr/>
      <dgm:t>
        <a:bodyPr/>
        <a:lstStyle/>
        <a:p>
          <a:endParaRPr lang="es-CL"/>
        </a:p>
      </dgm:t>
    </dgm:pt>
    <dgm:pt modelId="{E72ABD65-C934-46D1-9FC1-575CF7B0EBFF}">
      <dgm:prSet phldrT="[Texto]" custT="1"/>
      <dgm:spPr/>
      <dgm:t>
        <a:bodyPr/>
        <a:lstStyle/>
        <a:p>
          <a:r>
            <a:rPr lang="es-CL" sz="1400" b="1" dirty="0" smtClean="0"/>
            <a:t>Se da la división de la sociedad en clases. </a:t>
          </a:r>
          <a:endParaRPr lang="es-CL" sz="1400" b="1" dirty="0"/>
        </a:p>
      </dgm:t>
    </dgm:pt>
    <dgm:pt modelId="{3C985E1F-4172-4DD5-913A-0F6AE1679A31}" type="parTrans" cxnId="{171CEF97-D355-4191-A9B4-AF128982B98D}">
      <dgm:prSet/>
      <dgm:spPr/>
      <dgm:t>
        <a:bodyPr/>
        <a:lstStyle/>
        <a:p>
          <a:endParaRPr lang="es-CL"/>
        </a:p>
      </dgm:t>
    </dgm:pt>
    <dgm:pt modelId="{9307C7F4-F6D9-467A-AB75-450909E2F3C4}" type="sibTrans" cxnId="{171CEF97-D355-4191-A9B4-AF128982B98D}">
      <dgm:prSet/>
      <dgm:spPr/>
      <dgm:t>
        <a:bodyPr/>
        <a:lstStyle/>
        <a:p>
          <a:endParaRPr lang="es-CL"/>
        </a:p>
      </dgm:t>
    </dgm:pt>
    <dgm:pt modelId="{37BD478A-F3A5-4192-85B6-558CFB393827}">
      <dgm:prSet phldrT="[Texto]" custT="1"/>
      <dgm:spPr/>
      <dgm:t>
        <a:bodyPr/>
        <a:lstStyle/>
        <a:p>
          <a:r>
            <a:rPr lang="es-CL" sz="1400" b="1" dirty="0" smtClean="0"/>
            <a:t>Y la agricultura como principal actividad.  </a:t>
          </a:r>
          <a:endParaRPr lang="es-CL" sz="1400" b="1" dirty="0"/>
        </a:p>
      </dgm:t>
    </dgm:pt>
    <dgm:pt modelId="{111F877F-3F16-4E41-8F1B-25F796D9EEE9}" type="parTrans" cxnId="{5622929E-5816-406D-8318-3495610EE734}">
      <dgm:prSet/>
      <dgm:spPr/>
      <dgm:t>
        <a:bodyPr/>
        <a:lstStyle/>
        <a:p>
          <a:endParaRPr lang="es-CL"/>
        </a:p>
      </dgm:t>
    </dgm:pt>
    <dgm:pt modelId="{02A2BB46-05E7-46A4-A241-90A6A1C947AF}" type="sibTrans" cxnId="{5622929E-5816-406D-8318-3495610EE734}">
      <dgm:prSet/>
      <dgm:spPr/>
      <dgm:t>
        <a:bodyPr/>
        <a:lstStyle/>
        <a:p>
          <a:endParaRPr lang="es-CL"/>
        </a:p>
      </dgm:t>
    </dgm:pt>
    <dgm:pt modelId="{009AFEE8-2F17-4B9E-8298-0C020F4378E3}">
      <dgm:prSet phldrT="[Texto]" custT="1"/>
      <dgm:spPr/>
      <dgm:t>
        <a:bodyPr/>
        <a:lstStyle/>
        <a:p>
          <a:r>
            <a:rPr lang="es-CL" sz="1400" b="1" dirty="0" smtClean="0"/>
            <a:t> Se realizaron importantes migraciones hacia el sur de Chiapas, Guatemala, Honduras y El Salvador.  </a:t>
          </a:r>
          <a:endParaRPr lang="es-CL" sz="1400" b="1" dirty="0"/>
        </a:p>
      </dgm:t>
    </dgm:pt>
    <dgm:pt modelId="{029FF751-0437-42C2-A9BA-E01A55F4001A}" type="parTrans" cxnId="{7F500915-0030-41C0-89E9-012A0E9342F8}">
      <dgm:prSet/>
      <dgm:spPr/>
      <dgm:t>
        <a:bodyPr/>
        <a:lstStyle/>
        <a:p>
          <a:endParaRPr lang="es-CL"/>
        </a:p>
      </dgm:t>
    </dgm:pt>
    <dgm:pt modelId="{5876C204-507A-4DC8-9931-B2F7CC33E2E2}" type="sibTrans" cxnId="{7F500915-0030-41C0-89E9-012A0E9342F8}">
      <dgm:prSet/>
      <dgm:spPr/>
      <dgm:t>
        <a:bodyPr/>
        <a:lstStyle/>
        <a:p>
          <a:endParaRPr lang="es-CL"/>
        </a:p>
      </dgm:t>
    </dgm:pt>
    <dgm:pt modelId="{2F255CCA-188D-4E90-A901-9B17DC538993}">
      <dgm:prSet phldrT="[Texto]" custT="1"/>
      <dgm:spPr/>
      <dgm:t>
        <a:bodyPr/>
        <a:lstStyle/>
        <a:p>
          <a:r>
            <a:rPr lang="es-CL" sz="1400" b="1" dirty="0" smtClean="0"/>
            <a:t> Para este período se fundó la ciudad de Copán en Honduras.    </a:t>
          </a:r>
          <a:endParaRPr lang="es-CL" sz="1400" b="1" dirty="0"/>
        </a:p>
      </dgm:t>
    </dgm:pt>
    <dgm:pt modelId="{B2A77732-C666-4870-97AA-214808E1452E}" type="parTrans" cxnId="{BF096690-D584-43F5-BD40-DE45DD204FCD}">
      <dgm:prSet/>
      <dgm:spPr/>
      <dgm:t>
        <a:bodyPr/>
        <a:lstStyle/>
        <a:p>
          <a:endParaRPr lang="es-CL"/>
        </a:p>
      </dgm:t>
    </dgm:pt>
    <dgm:pt modelId="{4EABEF06-3C83-4A58-8D1B-22BB050AD29A}" type="sibTrans" cxnId="{BF096690-D584-43F5-BD40-DE45DD204FCD}">
      <dgm:prSet/>
      <dgm:spPr/>
      <dgm:t>
        <a:bodyPr/>
        <a:lstStyle/>
        <a:p>
          <a:endParaRPr lang="es-CL"/>
        </a:p>
      </dgm:t>
    </dgm:pt>
    <dgm:pt modelId="{2CB1A35A-D13F-4E69-B96A-6FEF511833E1}">
      <dgm:prSet custT="1"/>
      <dgm:spPr/>
      <dgm:t>
        <a:bodyPr/>
        <a:lstStyle/>
        <a:p>
          <a:endParaRPr lang="es-CL" sz="1400" b="1" dirty="0"/>
        </a:p>
      </dgm:t>
    </dgm:pt>
    <dgm:pt modelId="{CF319DCD-91FA-460C-B4D1-E2D3286FE18E}" type="parTrans" cxnId="{6B0ED83E-0F9D-4EF1-ACBA-BDABF2C86FC8}">
      <dgm:prSet/>
      <dgm:spPr/>
      <dgm:t>
        <a:bodyPr/>
        <a:lstStyle/>
        <a:p>
          <a:endParaRPr lang="es-CL"/>
        </a:p>
      </dgm:t>
    </dgm:pt>
    <dgm:pt modelId="{725BBE2E-71B7-48D9-BAC7-15C83F82300B}" type="sibTrans" cxnId="{6B0ED83E-0F9D-4EF1-ACBA-BDABF2C86FC8}">
      <dgm:prSet/>
      <dgm:spPr/>
      <dgm:t>
        <a:bodyPr/>
        <a:lstStyle/>
        <a:p>
          <a:endParaRPr lang="es-CL"/>
        </a:p>
      </dgm:t>
    </dgm:pt>
    <dgm:pt modelId="{C11A650C-2C80-4D54-843D-D4784C1702CD}" type="pres">
      <dgm:prSet presAssocID="{027E52EA-30F4-4FBC-A297-184063192889}" presName="Name0" presStyleCnt="0">
        <dgm:presLayoutVars>
          <dgm:dir/>
          <dgm:animLvl val="lvl"/>
          <dgm:resizeHandles val="exact"/>
        </dgm:presLayoutVars>
      </dgm:prSet>
      <dgm:spPr/>
    </dgm:pt>
    <dgm:pt modelId="{CCA43188-E8FD-4E52-BA08-00A57D85A7CD}" type="pres">
      <dgm:prSet presAssocID="{027E52EA-30F4-4FBC-A297-184063192889}" presName="tSp" presStyleCnt="0"/>
      <dgm:spPr/>
    </dgm:pt>
    <dgm:pt modelId="{4DEE4EC5-7AC1-4412-8259-0309D2A4E01A}" type="pres">
      <dgm:prSet presAssocID="{027E52EA-30F4-4FBC-A297-184063192889}" presName="bSp" presStyleCnt="0"/>
      <dgm:spPr/>
    </dgm:pt>
    <dgm:pt modelId="{7C576867-755B-4999-841C-316FFBF1BACE}" type="pres">
      <dgm:prSet presAssocID="{027E52EA-30F4-4FBC-A297-184063192889}" presName="process" presStyleCnt="0"/>
      <dgm:spPr/>
    </dgm:pt>
    <dgm:pt modelId="{1055E8BF-8F42-417B-81C9-D3E8828451FD}" type="pres">
      <dgm:prSet presAssocID="{0C3D1EB9-7079-4BE5-898C-B1B977871BFA}" presName="composite1" presStyleCnt="0"/>
      <dgm:spPr/>
    </dgm:pt>
    <dgm:pt modelId="{5D1BDDA4-98EC-4F42-834A-8C495A8F54AF}" type="pres">
      <dgm:prSet presAssocID="{0C3D1EB9-7079-4BE5-898C-B1B977871BFA}" presName="dummyNode1" presStyleLbl="node1" presStyleIdx="0" presStyleCnt="3"/>
      <dgm:spPr/>
    </dgm:pt>
    <dgm:pt modelId="{29A7D28D-CF34-4C1B-AC72-E21AB85C5DAC}" type="pres">
      <dgm:prSet presAssocID="{0C3D1EB9-7079-4BE5-898C-B1B977871BFA}" presName="childNode1" presStyleLbl="bgAcc1" presStyleIdx="0" presStyleCnt="3" custScaleX="144158" custScaleY="136664" custLinFactNeighborX="-13075" custLinFactNeighborY="-1981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F9723A-8E06-4DBF-B991-5C9D5A5D3A5B}" type="pres">
      <dgm:prSet presAssocID="{0C3D1EB9-7079-4BE5-898C-B1B977871BF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DE508D-7265-412F-99CF-061D679D1830}" type="pres">
      <dgm:prSet presAssocID="{0C3D1EB9-7079-4BE5-898C-B1B977871BFA}" presName="parentNode1" presStyleLbl="node1" presStyleIdx="0" presStyleCnt="3" custScaleX="126381" custLinFactNeighborX="7418" custLinFactNeighborY="-244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00421C-F9F3-4BAC-9B43-FDC76E0EAAAC}" type="pres">
      <dgm:prSet presAssocID="{0C3D1EB9-7079-4BE5-898C-B1B977871BFA}" presName="connSite1" presStyleCnt="0"/>
      <dgm:spPr/>
    </dgm:pt>
    <dgm:pt modelId="{6648B3ED-DB3A-4667-8A0B-E3E3834823CE}" type="pres">
      <dgm:prSet presAssocID="{8305D2A1-B6BC-4370-9270-F1ED423F0877}" presName="Name9" presStyleLbl="sibTrans2D1" presStyleIdx="0" presStyleCnt="2"/>
      <dgm:spPr/>
    </dgm:pt>
    <dgm:pt modelId="{6DEBDFFE-68C9-4166-8B76-58FE96495E19}" type="pres">
      <dgm:prSet presAssocID="{5C9F7683-8226-40F1-A045-B5390FE0ECF6}" presName="composite2" presStyleCnt="0"/>
      <dgm:spPr/>
    </dgm:pt>
    <dgm:pt modelId="{394C435E-7978-48D7-B4C9-C35590558E6C}" type="pres">
      <dgm:prSet presAssocID="{5C9F7683-8226-40F1-A045-B5390FE0ECF6}" presName="dummyNode2" presStyleLbl="node1" presStyleIdx="0" presStyleCnt="3"/>
      <dgm:spPr/>
    </dgm:pt>
    <dgm:pt modelId="{F9708352-7F20-4BCC-9BB7-B9B4782EFABD}" type="pres">
      <dgm:prSet presAssocID="{5C9F7683-8226-40F1-A045-B5390FE0ECF6}" presName="childNode2" presStyleLbl="bgAcc1" presStyleIdx="1" presStyleCnt="3" custScaleX="157887" custScaleY="16626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E9C910-20AC-4D65-9894-A4FE4DCE0E2C}" type="pres">
      <dgm:prSet presAssocID="{5C9F7683-8226-40F1-A045-B5390FE0ECF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4698C4-517C-4125-B7CA-E5757237CC13}" type="pres">
      <dgm:prSet presAssocID="{5C9F7683-8226-40F1-A045-B5390FE0ECF6}" presName="parentNode2" presStyleLbl="node1" presStyleIdx="1" presStyleCnt="3" custLinFactNeighborX="-20005" custLinFactNeighborY="-55203">
        <dgm:presLayoutVars>
          <dgm:chMax val="0"/>
          <dgm:bulletEnabled val="1"/>
        </dgm:presLayoutVars>
      </dgm:prSet>
      <dgm:spPr/>
    </dgm:pt>
    <dgm:pt modelId="{6F3CEB1E-732D-482E-A042-19F317972E03}" type="pres">
      <dgm:prSet presAssocID="{5C9F7683-8226-40F1-A045-B5390FE0ECF6}" presName="connSite2" presStyleCnt="0"/>
      <dgm:spPr/>
    </dgm:pt>
    <dgm:pt modelId="{D3537A9C-35E4-4E31-9A1A-D69F1270CFDC}" type="pres">
      <dgm:prSet presAssocID="{D5D2D5B6-1BDF-435F-8EE9-D0879322C0CA}" presName="Name18" presStyleLbl="sibTrans2D1" presStyleIdx="1" presStyleCnt="2" custLinFactNeighborX="5140" custLinFactNeighborY="8909"/>
      <dgm:spPr/>
    </dgm:pt>
    <dgm:pt modelId="{F49CD1AB-FF11-4002-8029-0A1EC571FE93}" type="pres">
      <dgm:prSet presAssocID="{1D5A7981-EB25-4419-A9F6-63DDF25A91DA}" presName="composite1" presStyleCnt="0"/>
      <dgm:spPr/>
    </dgm:pt>
    <dgm:pt modelId="{D4BED071-C5F0-4AD5-98E8-82F9779D7A19}" type="pres">
      <dgm:prSet presAssocID="{1D5A7981-EB25-4419-A9F6-63DDF25A91DA}" presName="dummyNode1" presStyleLbl="node1" presStyleIdx="1" presStyleCnt="3"/>
      <dgm:spPr/>
    </dgm:pt>
    <dgm:pt modelId="{3EB7F632-3AEE-4E7F-B0B5-606BF7A26B9C}" type="pres">
      <dgm:prSet presAssocID="{1D5A7981-EB25-4419-A9F6-63DDF25A91DA}" presName="childNode1" presStyleLbl="bgAcc1" presStyleIdx="2" presStyleCnt="3" custScaleX="143277" custLinFactNeighborX="-4276" custLinFactNeighborY="-2814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AE0911-9348-47B4-82B0-98EDB0BB2C71}" type="pres">
      <dgm:prSet presAssocID="{1D5A7981-EB25-4419-A9F6-63DDF25A91D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02CCCA-2298-45F1-BD5C-706DDE3DF63C}" type="pres">
      <dgm:prSet presAssocID="{1D5A7981-EB25-4419-A9F6-63DDF25A91DA}" presName="parentNode1" presStyleLbl="node1" presStyleIdx="2" presStyleCnt="3" custLinFactNeighborX="26371" custLinFactNeighborY="-48387">
        <dgm:presLayoutVars>
          <dgm:chMax val="1"/>
          <dgm:bulletEnabled val="1"/>
        </dgm:presLayoutVars>
      </dgm:prSet>
      <dgm:spPr/>
    </dgm:pt>
    <dgm:pt modelId="{A7364C47-7B70-4C61-A640-ACC12A02454F}" type="pres">
      <dgm:prSet presAssocID="{1D5A7981-EB25-4419-A9F6-63DDF25A91DA}" presName="connSite1" presStyleCnt="0"/>
      <dgm:spPr/>
    </dgm:pt>
  </dgm:ptLst>
  <dgm:cxnLst>
    <dgm:cxn modelId="{567CAD9F-F902-4DEB-8090-7854A0681FCE}" type="presOf" srcId="{0DC15AD5-5F67-487E-93BF-F2474D1AEC8E}" destId="{F9708352-7F20-4BCC-9BB7-B9B4782EFABD}" srcOrd="0" destOrd="0" presId="urn:microsoft.com/office/officeart/2005/8/layout/hProcess4"/>
    <dgm:cxn modelId="{C311410E-3930-43FE-8355-2EE019E512FF}" srcId="{027E52EA-30F4-4FBC-A297-184063192889}" destId="{0C3D1EB9-7079-4BE5-898C-B1B977871BFA}" srcOrd="0" destOrd="0" parTransId="{7A724FDB-B14B-4EE8-8D86-AA5862561CC7}" sibTransId="{8305D2A1-B6BC-4370-9270-F1ED423F0877}"/>
    <dgm:cxn modelId="{72888AD1-969F-4FAF-AD32-2C96209A867B}" type="presOf" srcId="{D5D2D5B6-1BDF-435F-8EE9-D0879322C0CA}" destId="{D3537A9C-35E4-4E31-9A1A-D69F1270CFDC}" srcOrd="0" destOrd="0" presId="urn:microsoft.com/office/officeart/2005/8/layout/hProcess4"/>
    <dgm:cxn modelId="{24C1129C-FC7B-428D-9261-4266868AA33A}" type="presOf" srcId="{E72ABD65-C934-46D1-9FC1-575CF7B0EBFF}" destId="{44F9723A-8E06-4DBF-B991-5C9D5A5D3A5B}" srcOrd="1" destOrd="2" presId="urn:microsoft.com/office/officeart/2005/8/layout/hProcess4"/>
    <dgm:cxn modelId="{401FC7AF-8FBA-46B6-92DF-C753935CA300}" type="presOf" srcId="{0C3D1EB9-7079-4BE5-898C-B1B977871BFA}" destId="{FDDE508D-7265-412F-99CF-061D679D1830}" srcOrd="0" destOrd="0" presId="urn:microsoft.com/office/officeart/2005/8/layout/hProcess4"/>
    <dgm:cxn modelId="{E17839D0-33FC-469C-8C08-F8DCCDE1E539}" type="presOf" srcId="{D3C91D36-C974-40C5-A1EC-D14AACC7AEF4}" destId="{44F9723A-8E06-4DBF-B991-5C9D5A5D3A5B}" srcOrd="1" destOrd="0" presId="urn:microsoft.com/office/officeart/2005/8/layout/hProcess4"/>
    <dgm:cxn modelId="{6B0ED83E-0F9D-4EF1-ACBA-BDABF2C86FC8}" srcId="{1D5A7981-EB25-4419-A9F6-63DDF25A91DA}" destId="{2CB1A35A-D13F-4E69-B96A-6FEF511833E1}" srcOrd="1" destOrd="0" parTransId="{CF319DCD-91FA-460C-B4D1-E2D3286FE18E}" sibTransId="{725BBE2E-71B7-48D9-BAC7-15C83F82300B}"/>
    <dgm:cxn modelId="{171CEF97-D355-4191-A9B4-AF128982B98D}" srcId="{0C3D1EB9-7079-4BE5-898C-B1B977871BFA}" destId="{E72ABD65-C934-46D1-9FC1-575CF7B0EBFF}" srcOrd="2" destOrd="0" parTransId="{3C985E1F-4172-4DD5-913A-0F6AE1679A31}" sibTransId="{9307C7F4-F6D9-467A-AB75-450909E2F3C4}"/>
    <dgm:cxn modelId="{ABFCD349-9272-497A-914E-AA80B15698D1}" type="presOf" srcId="{009AFEE8-2F17-4B9E-8298-0C020F4378E3}" destId="{F9708352-7F20-4BCC-9BB7-B9B4782EFABD}" srcOrd="0" destOrd="1" presId="urn:microsoft.com/office/officeart/2005/8/layout/hProcess4"/>
    <dgm:cxn modelId="{BF096690-D584-43F5-BD40-DE45DD204FCD}" srcId="{5C9F7683-8226-40F1-A045-B5390FE0ECF6}" destId="{2F255CCA-188D-4E90-A901-9B17DC538993}" srcOrd="2" destOrd="0" parTransId="{B2A77732-C666-4870-97AA-214808E1452E}" sibTransId="{4EABEF06-3C83-4A58-8D1B-22BB050AD29A}"/>
    <dgm:cxn modelId="{303126C9-3159-4B66-B8F7-E63960F3018E}" type="presOf" srcId="{8305D2A1-B6BC-4370-9270-F1ED423F0877}" destId="{6648B3ED-DB3A-4667-8A0B-E3E3834823CE}" srcOrd="0" destOrd="0" presId="urn:microsoft.com/office/officeart/2005/8/layout/hProcess4"/>
    <dgm:cxn modelId="{3E340543-E17A-4076-AF81-1231955AF074}" srcId="{5C9F7683-8226-40F1-A045-B5390FE0ECF6}" destId="{0DC15AD5-5F67-487E-93BF-F2474D1AEC8E}" srcOrd="0" destOrd="0" parTransId="{8E8F1D48-7D5A-49CC-AC78-042FAE324326}" sibTransId="{CEDA187A-6161-4955-9045-821BF436BA17}"/>
    <dgm:cxn modelId="{35A50E5E-4868-4B15-AD1F-D49C01511EF7}" type="presOf" srcId="{E72ABD65-C934-46D1-9FC1-575CF7B0EBFF}" destId="{29A7D28D-CF34-4C1B-AC72-E21AB85C5DAC}" srcOrd="0" destOrd="2" presId="urn:microsoft.com/office/officeart/2005/8/layout/hProcess4"/>
    <dgm:cxn modelId="{DC81CBA4-ED8D-408B-B79D-0D1694840735}" type="presOf" srcId="{5C9F7683-8226-40F1-A045-B5390FE0ECF6}" destId="{904698C4-517C-4125-B7CA-E5757237CC13}" srcOrd="0" destOrd="0" presId="urn:microsoft.com/office/officeart/2005/8/layout/hProcess4"/>
    <dgm:cxn modelId="{64F26496-398F-4DFD-A1C3-64928833242A}" type="presOf" srcId="{8F985E15-0C03-4CE0-89DB-F8259AB38288}" destId="{F6AE0911-9348-47B4-82B0-98EDB0BB2C71}" srcOrd="1" destOrd="0" presId="urn:microsoft.com/office/officeart/2005/8/layout/hProcess4"/>
    <dgm:cxn modelId="{EEB3E257-7925-4E51-B30B-88A91F17B465}" type="presOf" srcId="{2CB1A35A-D13F-4E69-B96A-6FEF511833E1}" destId="{F6AE0911-9348-47B4-82B0-98EDB0BB2C71}" srcOrd="1" destOrd="1" presId="urn:microsoft.com/office/officeart/2005/8/layout/hProcess4"/>
    <dgm:cxn modelId="{BC3044DF-9E1F-4029-965F-879124822D0A}" srcId="{027E52EA-30F4-4FBC-A297-184063192889}" destId="{1D5A7981-EB25-4419-A9F6-63DDF25A91DA}" srcOrd="2" destOrd="0" parTransId="{D464865F-2D4B-498A-B208-358E398F7C37}" sibTransId="{C730BF90-0AAC-4715-BA8A-2191DC186C83}"/>
    <dgm:cxn modelId="{4B6BDC18-BF09-4A3F-AA75-EBD0C277B5C5}" type="presOf" srcId="{2F255CCA-188D-4E90-A901-9B17DC538993}" destId="{C3E9C910-20AC-4D65-9894-A4FE4DCE0E2C}" srcOrd="1" destOrd="2" presId="urn:microsoft.com/office/officeart/2005/8/layout/hProcess4"/>
    <dgm:cxn modelId="{E758BA47-EF69-4A5F-829A-E3749ABB089A}" type="presOf" srcId="{009AFEE8-2F17-4B9E-8298-0C020F4378E3}" destId="{C3E9C910-20AC-4D65-9894-A4FE4DCE0E2C}" srcOrd="1" destOrd="1" presId="urn:microsoft.com/office/officeart/2005/8/layout/hProcess4"/>
    <dgm:cxn modelId="{1D0F4657-E50D-4AAA-8C73-0B299A4785CB}" srcId="{027E52EA-30F4-4FBC-A297-184063192889}" destId="{5C9F7683-8226-40F1-A045-B5390FE0ECF6}" srcOrd="1" destOrd="0" parTransId="{D88D6442-52A6-406C-A0AE-C784595CF92C}" sibTransId="{D5D2D5B6-1BDF-435F-8EE9-D0879322C0CA}"/>
    <dgm:cxn modelId="{2B9BB81D-FCAB-4E60-898F-64E7A530B873}" srcId="{0C3D1EB9-7079-4BE5-898C-B1B977871BFA}" destId="{BC52FB27-2C86-4057-93CC-439191E6C793}" srcOrd="1" destOrd="0" parTransId="{1FD62F88-63AA-4B63-A5B5-C8115615247D}" sibTransId="{30C1D506-F77A-4928-8206-8D258F852234}"/>
    <dgm:cxn modelId="{E6FBE50D-F891-458C-A053-FFA56D2EB6FD}" type="presOf" srcId="{AD6B8A19-88E9-4E0F-804A-851600362B00}" destId="{F6AE0911-9348-47B4-82B0-98EDB0BB2C71}" srcOrd="1" destOrd="2" presId="urn:microsoft.com/office/officeart/2005/8/layout/hProcess4"/>
    <dgm:cxn modelId="{DF1B0846-3D46-42A6-BB03-9A7E179D1382}" type="presOf" srcId="{0DC15AD5-5F67-487E-93BF-F2474D1AEC8E}" destId="{C3E9C910-20AC-4D65-9894-A4FE4DCE0E2C}" srcOrd="1" destOrd="0" presId="urn:microsoft.com/office/officeart/2005/8/layout/hProcess4"/>
    <dgm:cxn modelId="{49EC88A4-934A-4F7A-8D33-44B7207A57ED}" type="presOf" srcId="{027E52EA-30F4-4FBC-A297-184063192889}" destId="{C11A650C-2C80-4D54-843D-D4784C1702CD}" srcOrd="0" destOrd="0" presId="urn:microsoft.com/office/officeart/2005/8/layout/hProcess4"/>
    <dgm:cxn modelId="{132ECEAC-FD47-419C-A906-F51239EEE9DB}" type="presOf" srcId="{BC52FB27-2C86-4057-93CC-439191E6C793}" destId="{44F9723A-8E06-4DBF-B991-5C9D5A5D3A5B}" srcOrd="1" destOrd="1" presId="urn:microsoft.com/office/officeart/2005/8/layout/hProcess4"/>
    <dgm:cxn modelId="{3C1DC752-3604-4637-99E3-E6174AE3D959}" type="presOf" srcId="{8F985E15-0C03-4CE0-89DB-F8259AB38288}" destId="{3EB7F632-3AEE-4E7F-B0B5-606BF7A26B9C}" srcOrd="0" destOrd="0" presId="urn:microsoft.com/office/officeart/2005/8/layout/hProcess4"/>
    <dgm:cxn modelId="{C61DABD8-8694-4338-92B2-A9A769A8D732}" srcId="{0C3D1EB9-7079-4BE5-898C-B1B977871BFA}" destId="{D3C91D36-C974-40C5-A1EC-D14AACC7AEF4}" srcOrd="0" destOrd="0" parTransId="{62E6966F-99ED-4788-B3E5-E29749A09961}" sibTransId="{7A968FF6-741E-47AD-ACB4-8C873B3D9A99}"/>
    <dgm:cxn modelId="{A7D5DC0E-5B23-4418-A15B-9413E3EF6727}" type="presOf" srcId="{D3C91D36-C974-40C5-A1EC-D14AACC7AEF4}" destId="{29A7D28D-CF34-4C1B-AC72-E21AB85C5DAC}" srcOrd="0" destOrd="0" presId="urn:microsoft.com/office/officeart/2005/8/layout/hProcess4"/>
    <dgm:cxn modelId="{5622929E-5816-406D-8318-3495610EE734}" srcId="{0C3D1EB9-7079-4BE5-898C-B1B977871BFA}" destId="{37BD478A-F3A5-4192-85B6-558CFB393827}" srcOrd="3" destOrd="0" parTransId="{111F877F-3F16-4E41-8F1B-25F796D9EEE9}" sibTransId="{02A2BB46-05E7-46A4-A241-90A6A1C947AF}"/>
    <dgm:cxn modelId="{AD273C70-50DE-4CE0-9DB2-08AA0770891B}" type="presOf" srcId="{37BD478A-F3A5-4192-85B6-558CFB393827}" destId="{29A7D28D-CF34-4C1B-AC72-E21AB85C5DAC}" srcOrd="0" destOrd="3" presId="urn:microsoft.com/office/officeart/2005/8/layout/hProcess4"/>
    <dgm:cxn modelId="{2047826E-8D5C-4DA5-B1D0-488FB7018F41}" type="presOf" srcId="{AD6B8A19-88E9-4E0F-804A-851600362B00}" destId="{3EB7F632-3AEE-4E7F-B0B5-606BF7A26B9C}" srcOrd="0" destOrd="2" presId="urn:microsoft.com/office/officeart/2005/8/layout/hProcess4"/>
    <dgm:cxn modelId="{95695433-C812-4CBD-80E4-36D444EBDC4A}" srcId="{1D5A7981-EB25-4419-A9F6-63DDF25A91DA}" destId="{AD6B8A19-88E9-4E0F-804A-851600362B00}" srcOrd="2" destOrd="0" parTransId="{FDD5AD1E-EFAA-41FB-9B36-62C761F1C27F}" sibTransId="{09A2F841-E499-490D-AA64-5761D0F169DF}"/>
    <dgm:cxn modelId="{4357A2FD-065D-49D8-9545-445160F4DF04}" type="presOf" srcId="{2F255CCA-188D-4E90-A901-9B17DC538993}" destId="{F9708352-7F20-4BCC-9BB7-B9B4782EFABD}" srcOrd="0" destOrd="2" presId="urn:microsoft.com/office/officeart/2005/8/layout/hProcess4"/>
    <dgm:cxn modelId="{61181718-41FF-48DD-AA9D-A6B81907C24D}" type="presOf" srcId="{2CB1A35A-D13F-4E69-B96A-6FEF511833E1}" destId="{3EB7F632-3AEE-4E7F-B0B5-606BF7A26B9C}" srcOrd="0" destOrd="1" presId="urn:microsoft.com/office/officeart/2005/8/layout/hProcess4"/>
    <dgm:cxn modelId="{7F500915-0030-41C0-89E9-012A0E9342F8}" srcId="{5C9F7683-8226-40F1-A045-B5390FE0ECF6}" destId="{009AFEE8-2F17-4B9E-8298-0C020F4378E3}" srcOrd="1" destOrd="0" parTransId="{029FF751-0437-42C2-A9BA-E01A55F4001A}" sibTransId="{5876C204-507A-4DC8-9931-B2F7CC33E2E2}"/>
    <dgm:cxn modelId="{21CCAF9A-CE89-4217-A585-4C70DE70FE19}" type="presOf" srcId="{BC52FB27-2C86-4057-93CC-439191E6C793}" destId="{29A7D28D-CF34-4C1B-AC72-E21AB85C5DAC}" srcOrd="0" destOrd="1" presId="urn:microsoft.com/office/officeart/2005/8/layout/hProcess4"/>
    <dgm:cxn modelId="{8D4BD197-5E37-4C20-A67F-64AF6C1F6CF8}" type="presOf" srcId="{1D5A7981-EB25-4419-A9F6-63DDF25A91DA}" destId="{4602CCCA-2298-45F1-BD5C-706DDE3DF63C}" srcOrd="0" destOrd="0" presId="urn:microsoft.com/office/officeart/2005/8/layout/hProcess4"/>
    <dgm:cxn modelId="{75E91BD2-FEC7-4392-96A6-F3D4EC902D3E}" type="presOf" srcId="{37BD478A-F3A5-4192-85B6-558CFB393827}" destId="{44F9723A-8E06-4DBF-B991-5C9D5A5D3A5B}" srcOrd="1" destOrd="3" presId="urn:microsoft.com/office/officeart/2005/8/layout/hProcess4"/>
    <dgm:cxn modelId="{5B73A562-9609-4650-911B-80CBAB7E10CC}" srcId="{1D5A7981-EB25-4419-A9F6-63DDF25A91DA}" destId="{8F985E15-0C03-4CE0-89DB-F8259AB38288}" srcOrd="0" destOrd="0" parTransId="{06DF0835-CF80-4F78-B23D-387A894E621F}" sibTransId="{3B31263F-2BCD-4E16-980B-F042928509CC}"/>
    <dgm:cxn modelId="{A95A80C7-EBFA-4CC2-BD0C-6D6BE2C6B7F8}" type="presParOf" srcId="{C11A650C-2C80-4D54-843D-D4784C1702CD}" destId="{CCA43188-E8FD-4E52-BA08-00A57D85A7CD}" srcOrd="0" destOrd="0" presId="urn:microsoft.com/office/officeart/2005/8/layout/hProcess4"/>
    <dgm:cxn modelId="{41A69B54-CFED-464C-8DAC-90C3805FC59E}" type="presParOf" srcId="{C11A650C-2C80-4D54-843D-D4784C1702CD}" destId="{4DEE4EC5-7AC1-4412-8259-0309D2A4E01A}" srcOrd="1" destOrd="0" presId="urn:microsoft.com/office/officeart/2005/8/layout/hProcess4"/>
    <dgm:cxn modelId="{856F86D5-DE76-4E23-A0FD-FEFB2E116FE1}" type="presParOf" srcId="{C11A650C-2C80-4D54-843D-D4784C1702CD}" destId="{7C576867-755B-4999-841C-316FFBF1BACE}" srcOrd="2" destOrd="0" presId="urn:microsoft.com/office/officeart/2005/8/layout/hProcess4"/>
    <dgm:cxn modelId="{47522D0B-7F3B-4C3C-A129-446A99F9AE4A}" type="presParOf" srcId="{7C576867-755B-4999-841C-316FFBF1BACE}" destId="{1055E8BF-8F42-417B-81C9-D3E8828451FD}" srcOrd="0" destOrd="0" presId="urn:microsoft.com/office/officeart/2005/8/layout/hProcess4"/>
    <dgm:cxn modelId="{070F1909-35CF-4ED7-9701-CF7A0652B1C1}" type="presParOf" srcId="{1055E8BF-8F42-417B-81C9-D3E8828451FD}" destId="{5D1BDDA4-98EC-4F42-834A-8C495A8F54AF}" srcOrd="0" destOrd="0" presId="urn:microsoft.com/office/officeart/2005/8/layout/hProcess4"/>
    <dgm:cxn modelId="{9C727288-9EA0-4C62-AB5C-B75D233A7EF6}" type="presParOf" srcId="{1055E8BF-8F42-417B-81C9-D3E8828451FD}" destId="{29A7D28D-CF34-4C1B-AC72-E21AB85C5DAC}" srcOrd="1" destOrd="0" presId="urn:microsoft.com/office/officeart/2005/8/layout/hProcess4"/>
    <dgm:cxn modelId="{1CFF21AB-AFFD-40FF-95F0-07A8960D437C}" type="presParOf" srcId="{1055E8BF-8F42-417B-81C9-D3E8828451FD}" destId="{44F9723A-8E06-4DBF-B991-5C9D5A5D3A5B}" srcOrd="2" destOrd="0" presId="urn:microsoft.com/office/officeart/2005/8/layout/hProcess4"/>
    <dgm:cxn modelId="{EDD70605-17B0-4895-8BFF-1EEC0BC20E86}" type="presParOf" srcId="{1055E8BF-8F42-417B-81C9-D3E8828451FD}" destId="{FDDE508D-7265-412F-99CF-061D679D1830}" srcOrd="3" destOrd="0" presId="urn:microsoft.com/office/officeart/2005/8/layout/hProcess4"/>
    <dgm:cxn modelId="{07915A9F-FD8A-43D9-8D8C-2A445DB2BCB6}" type="presParOf" srcId="{1055E8BF-8F42-417B-81C9-D3E8828451FD}" destId="{7F00421C-F9F3-4BAC-9B43-FDC76E0EAAAC}" srcOrd="4" destOrd="0" presId="urn:microsoft.com/office/officeart/2005/8/layout/hProcess4"/>
    <dgm:cxn modelId="{31028321-FB4D-4765-9A7D-92D984347CBC}" type="presParOf" srcId="{7C576867-755B-4999-841C-316FFBF1BACE}" destId="{6648B3ED-DB3A-4667-8A0B-E3E3834823CE}" srcOrd="1" destOrd="0" presId="urn:microsoft.com/office/officeart/2005/8/layout/hProcess4"/>
    <dgm:cxn modelId="{CB50AA4C-F158-49C0-AA38-133E8D0817D5}" type="presParOf" srcId="{7C576867-755B-4999-841C-316FFBF1BACE}" destId="{6DEBDFFE-68C9-4166-8B76-58FE96495E19}" srcOrd="2" destOrd="0" presId="urn:microsoft.com/office/officeart/2005/8/layout/hProcess4"/>
    <dgm:cxn modelId="{58AC4E04-15B1-44FC-9741-4B9ADDE0D367}" type="presParOf" srcId="{6DEBDFFE-68C9-4166-8B76-58FE96495E19}" destId="{394C435E-7978-48D7-B4C9-C35590558E6C}" srcOrd="0" destOrd="0" presId="urn:microsoft.com/office/officeart/2005/8/layout/hProcess4"/>
    <dgm:cxn modelId="{8A1318AE-25ED-401F-8ECB-F5C3D94085A6}" type="presParOf" srcId="{6DEBDFFE-68C9-4166-8B76-58FE96495E19}" destId="{F9708352-7F20-4BCC-9BB7-B9B4782EFABD}" srcOrd="1" destOrd="0" presId="urn:microsoft.com/office/officeart/2005/8/layout/hProcess4"/>
    <dgm:cxn modelId="{6990B00D-2024-4CF5-A748-F43B28E404B2}" type="presParOf" srcId="{6DEBDFFE-68C9-4166-8B76-58FE96495E19}" destId="{C3E9C910-20AC-4D65-9894-A4FE4DCE0E2C}" srcOrd="2" destOrd="0" presId="urn:microsoft.com/office/officeart/2005/8/layout/hProcess4"/>
    <dgm:cxn modelId="{214DD9D7-9B36-46D3-9C1E-4039EF393A5B}" type="presParOf" srcId="{6DEBDFFE-68C9-4166-8B76-58FE96495E19}" destId="{904698C4-517C-4125-B7CA-E5757237CC13}" srcOrd="3" destOrd="0" presId="urn:microsoft.com/office/officeart/2005/8/layout/hProcess4"/>
    <dgm:cxn modelId="{34F977A4-B7A2-49DE-B776-C3B1EB97EA00}" type="presParOf" srcId="{6DEBDFFE-68C9-4166-8B76-58FE96495E19}" destId="{6F3CEB1E-732D-482E-A042-19F317972E03}" srcOrd="4" destOrd="0" presId="urn:microsoft.com/office/officeart/2005/8/layout/hProcess4"/>
    <dgm:cxn modelId="{1E65F0F1-0F6C-4682-AAB7-C55EFEDE9901}" type="presParOf" srcId="{7C576867-755B-4999-841C-316FFBF1BACE}" destId="{D3537A9C-35E4-4E31-9A1A-D69F1270CFDC}" srcOrd="3" destOrd="0" presId="urn:microsoft.com/office/officeart/2005/8/layout/hProcess4"/>
    <dgm:cxn modelId="{BE350F20-6BF9-455A-A7E0-F5C7873CC633}" type="presParOf" srcId="{7C576867-755B-4999-841C-316FFBF1BACE}" destId="{F49CD1AB-FF11-4002-8029-0A1EC571FE93}" srcOrd="4" destOrd="0" presId="urn:microsoft.com/office/officeart/2005/8/layout/hProcess4"/>
    <dgm:cxn modelId="{CDFA839E-887D-4DAD-995E-3EA7627B1D82}" type="presParOf" srcId="{F49CD1AB-FF11-4002-8029-0A1EC571FE93}" destId="{D4BED071-C5F0-4AD5-98E8-82F9779D7A19}" srcOrd="0" destOrd="0" presId="urn:microsoft.com/office/officeart/2005/8/layout/hProcess4"/>
    <dgm:cxn modelId="{048494D8-AA86-4F71-BBDD-517AA3362196}" type="presParOf" srcId="{F49CD1AB-FF11-4002-8029-0A1EC571FE93}" destId="{3EB7F632-3AEE-4E7F-B0B5-606BF7A26B9C}" srcOrd="1" destOrd="0" presId="urn:microsoft.com/office/officeart/2005/8/layout/hProcess4"/>
    <dgm:cxn modelId="{A28EE071-873F-47A4-8F85-E0645748FCF7}" type="presParOf" srcId="{F49CD1AB-FF11-4002-8029-0A1EC571FE93}" destId="{F6AE0911-9348-47B4-82B0-98EDB0BB2C71}" srcOrd="2" destOrd="0" presId="urn:microsoft.com/office/officeart/2005/8/layout/hProcess4"/>
    <dgm:cxn modelId="{44512E6A-205C-41E6-8DEA-1755552C6B00}" type="presParOf" srcId="{F49CD1AB-FF11-4002-8029-0A1EC571FE93}" destId="{4602CCCA-2298-45F1-BD5C-706DDE3DF63C}" srcOrd="3" destOrd="0" presId="urn:microsoft.com/office/officeart/2005/8/layout/hProcess4"/>
    <dgm:cxn modelId="{82B5B392-C0EE-4352-91AE-403BD240EF4A}" type="presParOf" srcId="{F49CD1AB-FF11-4002-8029-0A1EC571FE93}" destId="{A7364C47-7B70-4C61-A640-ACC12A02454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65A69-9D06-40A9-9392-A3853F15B9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00828DE-7A88-4B19-9B8D-D93421E691A2}">
      <dgm:prSet phldrT="[Texto]"/>
      <dgm:spPr/>
      <dgm:t>
        <a:bodyPr/>
        <a:lstStyle/>
        <a:p>
          <a:r>
            <a:rPr lang="es-CL" b="1" dirty="0" smtClean="0"/>
            <a:t>La Agricultura</a:t>
          </a:r>
        </a:p>
        <a:p>
          <a:r>
            <a:rPr lang="es-CL" b="0" dirty="0" smtClean="0"/>
            <a:t>Actividad principal</a:t>
          </a:r>
          <a:endParaRPr lang="es-CL" b="0" dirty="0"/>
        </a:p>
      </dgm:t>
    </dgm:pt>
    <dgm:pt modelId="{82A588E2-C3D4-4E80-91FC-E460B519CF60}" type="parTrans" cxnId="{A2C1F801-DA3B-44CD-91AC-4479B65DF108}">
      <dgm:prSet/>
      <dgm:spPr/>
      <dgm:t>
        <a:bodyPr/>
        <a:lstStyle/>
        <a:p>
          <a:endParaRPr lang="es-CL" b="1"/>
        </a:p>
      </dgm:t>
    </dgm:pt>
    <dgm:pt modelId="{AC72CB31-22F2-4B45-9372-98251DEA0821}" type="sibTrans" cxnId="{A2C1F801-DA3B-44CD-91AC-4479B65DF108}">
      <dgm:prSet/>
      <dgm:spPr/>
      <dgm:t>
        <a:bodyPr/>
        <a:lstStyle/>
        <a:p>
          <a:endParaRPr lang="es-CL" b="1"/>
        </a:p>
      </dgm:t>
    </dgm:pt>
    <dgm:pt modelId="{0E6FE4FA-5BDB-4435-ACD9-7EAF51DF90E5}">
      <dgm:prSet phldrT="[Texto]"/>
      <dgm:spPr/>
      <dgm:t>
        <a:bodyPr/>
        <a:lstStyle/>
        <a:p>
          <a:r>
            <a:rPr lang="es-CL" b="1" dirty="0" smtClean="0"/>
            <a:t>La Caza</a:t>
          </a:r>
        </a:p>
        <a:p>
          <a:r>
            <a:rPr lang="es-CL" b="0" dirty="0" smtClean="0"/>
            <a:t>En selvas y montes</a:t>
          </a:r>
          <a:endParaRPr lang="es-CL" b="0" dirty="0"/>
        </a:p>
      </dgm:t>
    </dgm:pt>
    <dgm:pt modelId="{4006EE4A-200C-4E16-B974-5B05A73C8D23}" type="parTrans" cxnId="{D163AD26-9E07-4E3D-BFA6-0DE2BDC23EC6}">
      <dgm:prSet/>
      <dgm:spPr/>
      <dgm:t>
        <a:bodyPr/>
        <a:lstStyle/>
        <a:p>
          <a:endParaRPr lang="es-CL" b="1"/>
        </a:p>
      </dgm:t>
    </dgm:pt>
    <dgm:pt modelId="{D91CBDD6-55AB-45E2-B839-8BFF19C4E428}" type="sibTrans" cxnId="{D163AD26-9E07-4E3D-BFA6-0DE2BDC23EC6}">
      <dgm:prSet/>
      <dgm:spPr/>
      <dgm:t>
        <a:bodyPr/>
        <a:lstStyle/>
        <a:p>
          <a:endParaRPr lang="es-CL" b="1"/>
        </a:p>
      </dgm:t>
    </dgm:pt>
    <dgm:pt modelId="{8A32661E-F3D4-43E0-91F6-0E10BF4C6E71}">
      <dgm:prSet phldrT="[Texto]"/>
      <dgm:spPr/>
      <dgm:t>
        <a:bodyPr/>
        <a:lstStyle/>
        <a:p>
          <a:r>
            <a:rPr lang="es-CL" b="1" dirty="0" smtClean="0"/>
            <a:t>La Pesca</a:t>
          </a:r>
        </a:p>
        <a:p>
          <a:r>
            <a:rPr lang="es-CL" b="0" dirty="0" smtClean="0"/>
            <a:t>Litorales y orillas de esteros</a:t>
          </a:r>
          <a:endParaRPr lang="es-CL" b="0" dirty="0"/>
        </a:p>
      </dgm:t>
    </dgm:pt>
    <dgm:pt modelId="{197C284D-F41D-4C80-B967-88E1417FA5B7}" type="parTrans" cxnId="{6F9BBD7A-59C6-4740-918B-69E4B51D468B}">
      <dgm:prSet/>
      <dgm:spPr/>
      <dgm:t>
        <a:bodyPr/>
        <a:lstStyle/>
        <a:p>
          <a:endParaRPr lang="es-CL" b="1"/>
        </a:p>
      </dgm:t>
    </dgm:pt>
    <dgm:pt modelId="{929D5ED9-BB84-41BA-8565-1C8DB1CD2A6A}" type="sibTrans" cxnId="{6F9BBD7A-59C6-4740-918B-69E4B51D468B}">
      <dgm:prSet/>
      <dgm:spPr/>
      <dgm:t>
        <a:bodyPr/>
        <a:lstStyle/>
        <a:p>
          <a:endParaRPr lang="es-CL" b="1"/>
        </a:p>
      </dgm:t>
    </dgm:pt>
    <dgm:pt modelId="{8E3F2953-155E-43A5-9646-2972A7E40FE6}">
      <dgm:prSet phldrT="[Texto]"/>
      <dgm:spPr/>
      <dgm:t>
        <a:bodyPr/>
        <a:lstStyle/>
        <a:p>
          <a:r>
            <a:rPr lang="es-CL" b="1" dirty="0" smtClean="0"/>
            <a:t>El Comercio</a:t>
          </a:r>
        </a:p>
        <a:p>
          <a:r>
            <a:rPr lang="es-CL" b="0" dirty="0" smtClean="0"/>
            <a:t>Variedad de recursos</a:t>
          </a:r>
          <a:endParaRPr lang="es-CL" b="0" dirty="0"/>
        </a:p>
      </dgm:t>
    </dgm:pt>
    <dgm:pt modelId="{5B3B5132-3266-4992-AC09-5CB65644D3B6}" type="parTrans" cxnId="{59ADDF14-9FEB-42FD-A976-4F73A8C22D9D}">
      <dgm:prSet/>
      <dgm:spPr/>
      <dgm:t>
        <a:bodyPr/>
        <a:lstStyle/>
        <a:p>
          <a:endParaRPr lang="es-CL" b="1"/>
        </a:p>
      </dgm:t>
    </dgm:pt>
    <dgm:pt modelId="{FA4E142A-B883-4E15-81A7-B25AA87B4932}" type="sibTrans" cxnId="{59ADDF14-9FEB-42FD-A976-4F73A8C22D9D}">
      <dgm:prSet/>
      <dgm:spPr/>
      <dgm:t>
        <a:bodyPr/>
        <a:lstStyle/>
        <a:p>
          <a:endParaRPr lang="es-CL" b="1"/>
        </a:p>
      </dgm:t>
    </dgm:pt>
    <dgm:pt modelId="{08C3C59B-1B8B-499C-A397-700F2CCF4359}">
      <dgm:prSet phldrT="[Texto]"/>
      <dgm:spPr/>
      <dgm:t>
        <a:bodyPr/>
        <a:lstStyle/>
        <a:p>
          <a:r>
            <a:rPr lang="es-CL" b="1" dirty="0" smtClean="0"/>
            <a:t>Domesticación de Animales</a:t>
          </a:r>
        </a:p>
        <a:p>
          <a:r>
            <a:rPr lang="es-CL" b="0" dirty="0" smtClean="0"/>
            <a:t>Para uso domestico</a:t>
          </a:r>
          <a:endParaRPr lang="es-CL" b="0" dirty="0"/>
        </a:p>
      </dgm:t>
    </dgm:pt>
    <dgm:pt modelId="{C35C1E1D-894D-4E8D-8D11-E8ECD37388CF}" type="parTrans" cxnId="{9532B27B-9F29-496A-B06F-2F77D6D534A1}">
      <dgm:prSet/>
      <dgm:spPr/>
      <dgm:t>
        <a:bodyPr/>
        <a:lstStyle/>
        <a:p>
          <a:endParaRPr lang="es-CL" b="1"/>
        </a:p>
      </dgm:t>
    </dgm:pt>
    <dgm:pt modelId="{9B6A3497-3027-4F34-9AF6-916C5E11A597}" type="sibTrans" cxnId="{9532B27B-9F29-496A-B06F-2F77D6D534A1}">
      <dgm:prSet/>
      <dgm:spPr/>
      <dgm:t>
        <a:bodyPr/>
        <a:lstStyle/>
        <a:p>
          <a:endParaRPr lang="es-CL" b="1"/>
        </a:p>
      </dgm:t>
    </dgm:pt>
    <dgm:pt modelId="{73787A9E-6B74-4070-BE4D-42661A3C72C0}" type="pres">
      <dgm:prSet presAssocID="{2D265A69-9D06-40A9-9392-A3853F15B910}" presName="diagram" presStyleCnt="0">
        <dgm:presLayoutVars>
          <dgm:dir/>
          <dgm:resizeHandles val="exact"/>
        </dgm:presLayoutVars>
      </dgm:prSet>
      <dgm:spPr/>
    </dgm:pt>
    <dgm:pt modelId="{468B677E-A80A-4877-BDD0-96549099F7EB}" type="pres">
      <dgm:prSet presAssocID="{700828DE-7A88-4B19-9B8D-D93421E691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FB5650-51B8-4BE5-90B1-2FD121BCAFD6}" type="pres">
      <dgm:prSet presAssocID="{AC72CB31-22F2-4B45-9372-98251DEA0821}" presName="sibTrans" presStyleCnt="0"/>
      <dgm:spPr/>
    </dgm:pt>
    <dgm:pt modelId="{261B9431-6EA2-4AF9-9F6F-3E6369EE9DEB}" type="pres">
      <dgm:prSet presAssocID="{0E6FE4FA-5BDB-4435-ACD9-7EAF51DF90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031D22-96D8-4383-92D1-F5B44EE7A444}" type="pres">
      <dgm:prSet presAssocID="{D91CBDD6-55AB-45E2-B839-8BFF19C4E428}" presName="sibTrans" presStyleCnt="0"/>
      <dgm:spPr/>
    </dgm:pt>
    <dgm:pt modelId="{D1110A5B-48D5-4A37-AA44-0AA8F1DBDBC1}" type="pres">
      <dgm:prSet presAssocID="{8A32661E-F3D4-43E0-91F6-0E10BF4C6E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5F0AB0-6D7B-41EF-9E5A-AE7FC8F0CAFD}" type="pres">
      <dgm:prSet presAssocID="{929D5ED9-BB84-41BA-8565-1C8DB1CD2A6A}" presName="sibTrans" presStyleCnt="0"/>
      <dgm:spPr/>
    </dgm:pt>
    <dgm:pt modelId="{FE0F0145-D0E1-4671-80C9-22FDA8D07F0D}" type="pres">
      <dgm:prSet presAssocID="{8E3F2953-155E-43A5-9646-2972A7E40F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80B417-13CB-4606-A9CE-407BA6FBF4F1}" type="pres">
      <dgm:prSet presAssocID="{FA4E142A-B883-4E15-81A7-B25AA87B4932}" presName="sibTrans" presStyleCnt="0"/>
      <dgm:spPr/>
    </dgm:pt>
    <dgm:pt modelId="{95B83682-8009-432D-852B-0B53B37ADE85}" type="pres">
      <dgm:prSet presAssocID="{08C3C59B-1B8B-499C-A397-700F2CCF43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B128E55-5A75-461B-9525-2C81CE5F4DF7}" type="presOf" srcId="{700828DE-7A88-4B19-9B8D-D93421E691A2}" destId="{468B677E-A80A-4877-BDD0-96549099F7EB}" srcOrd="0" destOrd="0" presId="urn:microsoft.com/office/officeart/2005/8/layout/default"/>
    <dgm:cxn modelId="{D163AD26-9E07-4E3D-BFA6-0DE2BDC23EC6}" srcId="{2D265A69-9D06-40A9-9392-A3853F15B910}" destId="{0E6FE4FA-5BDB-4435-ACD9-7EAF51DF90E5}" srcOrd="1" destOrd="0" parTransId="{4006EE4A-200C-4E16-B974-5B05A73C8D23}" sibTransId="{D91CBDD6-55AB-45E2-B839-8BFF19C4E428}"/>
    <dgm:cxn modelId="{A2C1F801-DA3B-44CD-91AC-4479B65DF108}" srcId="{2D265A69-9D06-40A9-9392-A3853F15B910}" destId="{700828DE-7A88-4B19-9B8D-D93421E691A2}" srcOrd="0" destOrd="0" parTransId="{82A588E2-C3D4-4E80-91FC-E460B519CF60}" sibTransId="{AC72CB31-22F2-4B45-9372-98251DEA0821}"/>
    <dgm:cxn modelId="{9532B27B-9F29-496A-B06F-2F77D6D534A1}" srcId="{2D265A69-9D06-40A9-9392-A3853F15B910}" destId="{08C3C59B-1B8B-499C-A397-700F2CCF4359}" srcOrd="4" destOrd="0" parTransId="{C35C1E1D-894D-4E8D-8D11-E8ECD37388CF}" sibTransId="{9B6A3497-3027-4F34-9AF6-916C5E11A597}"/>
    <dgm:cxn modelId="{BC011239-3BF5-4D74-84FF-68C8F21D7A6D}" type="presOf" srcId="{0E6FE4FA-5BDB-4435-ACD9-7EAF51DF90E5}" destId="{261B9431-6EA2-4AF9-9F6F-3E6369EE9DEB}" srcOrd="0" destOrd="0" presId="urn:microsoft.com/office/officeart/2005/8/layout/default"/>
    <dgm:cxn modelId="{59ADDF14-9FEB-42FD-A976-4F73A8C22D9D}" srcId="{2D265A69-9D06-40A9-9392-A3853F15B910}" destId="{8E3F2953-155E-43A5-9646-2972A7E40FE6}" srcOrd="3" destOrd="0" parTransId="{5B3B5132-3266-4992-AC09-5CB65644D3B6}" sibTransId="{FA4E142A-B883-4E15-81A7-B25AA87B4932}"/>
    <dgm:cxn modelId="{7FFC8A0A-5DC6-41EA-AD5F-10CF6FD9FE9B}" type="presOf" srcId="{2D265A69-9D06-40A9-9392-A3853F15B910}" destId="{73787A9E-6B74-4070-BE4D-42661A3C72C0}" srcOrd="0" destOrd="0" presId="urn:microsoft.com/office/officeart/2005/8/layout/default"/>
    <dgm:cxn modelId="{3C7AEFC4-8184-479A-9E98-91D771E8110C}" type="presOf" srcId="{08C3C59B-1B8B-499C-A397-700F2CCF4359}" destId="{95B83682-8009-432D-852B-0B53B37ADE85}" srcOrd="0" destOrd="0" presId="urn:microsoft.com/office/officeart/2005/8/layout/default"/>
    <dgm:cxn modelId="{6F9BBD7A-59C6-4740-918B-69E4B51D468B}" srcId="{2D265A69-9D06-40A9-9392-A3853F15B910}" destId="{8A32661E-F3D4-43E0-91F6-0E10BF4C6E71}" srcOrd="2" destOrd="0" parTransId="{197C284D-F41D-4C80-B967-88E1417FA5B7}" sibTransId="{929D5ED9-BB84-41BA-8565-1C8DB1CD2A6A}"/>
    <dgm:cxn modelId="{48042950-E69C-453E-9D1D-C01217E51E3A}" type="presOf" srcId="{8E3F2953-155E-43A5-9646-2972A7E40FE6}" destId="{FE0F0145-D0E1-4671-80C9-22FDA8D07F0D}" srcOrd="0" destOrd="0" presId="urn:microsoft.com/office/officeart/2005/8/layout/default"/>
    <dgm:cxn modelId="{EEB01FE5-8845-411E-B114-F216F433B5CD}" type="presOf" srcId="{8A32661E-F3D4-43E0-91F6-0E10BF4C6E71}" destId="{D1110A5B-48D5-4A37-AA44-0AA8F1DBDBC1}" srcOrd="0" destOrd="0" presId="urn:microsoft.com/office/officeart/2005/8/layout/default"/>
    <dgm:cxn modelId="{0345BC17-8BF3-4207-9065-CAAF3B5498B5}" type="presParOf" srcId="{73787A9E-6B74-4070-BE4D-42661A3C72C0}" destId="{468B677E-A80A-4877-BDD0-96549099F7EB}" srcOrd="0" destOrd="0" presId="urn:microsoft.com/office/officeart/2005/8/layout/default"/>
    <dgm:cxn modelId="{9D85DB5C-F3A0-4AD1-9EEA-230916E80E81}" type="presParOf" srcId="{73787A9E-6B74-4070-BE4D-42661A3C72C0}" destId="{53FB5650-51B8-4BE5-90B1-2FD121BCAFD6}" srcOrd="1" destOrd="0" presId="urn:microsoft.com/office/officeart/2005/8/layout/default"/>
    <dgm:cxn modelId="{F022D325-9CA6-4FBF-8EB8-037D93AC1885}" type="presParOf" srcId="{73787A9E-6B74-4070-BE4D-42661A3C72C0}" destId="{261B9431-6EA2-4AF9-9F6F-3E6369EE9DEB}" srcOrd="2" destOrd="0" presId="urn:microsoft.com/office/officeart/2005/8/layout/default"/>
    <dgm:cxn modelId="{C9327F56-4103-4C3E-AE2E-D2068691C256}" type="presParOf" srcId="{73787A9E-6B74-4070-BE4D-42661A3C72C0}" destId="{33031D22-96D8-4383-92D1-F5B44EE7A444}" srcOrd="3" destOrd="0" presId="urn:microsoft.com/office/officeart/2005/8/layout/default"/>
    <dgm:cxn modelId="{C3E4A3FB-F3C6-48E8-B241-344F24711998}" type="presParOf" srcId="{73787A9E-6B74-4070-BE4D-42661A3C72C0}" destId="{D1110A5B-48D5-4A37-AA44-0AA8F1DBDBC1}" srcOrd="4" destOrd="0" presId="urn:microsoft.com/office/officeart/2005/8/layout/default"/>
    <dgm:cxn modelId="{CE688F50-4F1D-4A74-B5BE-AB3D38C6FAC1}" type="presParOf" srcId="{73787A9E-6B74-4070-BE4D-42661A3C72C0}" destId="{FD5F0AB0-6D7B-41EF-9E5A-AE7FC8F0CAFD}" srcOrd="5" destOrd="0" presId="urn:microsoft.com/office/officeart/2005/8/layout/default"/>
    <dgm:cxn modelId="{DA813BD9-E657-4966-BC86-24962410B523}" type="presParOf" srcId="{73787A9E-6B74-4070-BE4D-42661A3C72C0}" destId="{FE0F0145-D0E1-4671-80C9-22FDA8D07F0D}" srcOrd="6" destOrd="0" presId="urn:microsoft.com/office/officeart/2005/8/layout/default"/>
    <dgm:cxn modelId="{8EA64CF0-E44E-478F-8C11-9BF129722347}" type="presParOf" srcId="{73787A9E-6B74-4070-BE4D-42661A3C72C0}" destId="{4980B417-13CB-4606-A9CE-407BA6FBF4F1}" srcOrd="7" destOrd="0" presId="urn:microsoft.com/office/officeart/2005/8/layout/default"/>
    <dgm:cxn modelId="{37771904-ECAE-43B1-A15A-2875EC113CD3}" type="presParOf" srcId="{73787A9E-6B74-4070-BE4D-42661A3C72C0}" destId="{95B83682-8009-432D-852B-0B53B37ADE8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51510-1308-49BE-A629-EF87E30BD791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3D602F8-FF94-4AF4-83F1-C0A41E4F528B}">
      <dgm:prSet phldrT="[Texto]" custT="1"/>
      <dgm:spPr/>
      <dgm:t>
        <a:bodyPr/>
        <a:lstStyle/>
        <a:p>
          <a:pPr algn="ctr"/>
          <a:r>
            <a:rPr lang="es-CL" sz="2000" b="1" dirty="0" smtClean="0"/>
            <a:t>Alfarería</a:t>
          </a:r>
        </a:p>
        <a:p>
          <a:pPr algn="ctr"/>
          <a:r>
            <a:rPr lang="es-CL" sz="1800" dirty="0" smtClean="0"/>
            <a:t>Se destaca el pastillaje, el grabado, el sellado, pintado y policromos</a:t>
          </a:r>
          <a:endParaRPr lang="es-CL" sz="1800" dirty="0"/>
        </a:p>
      </dgm:t>
    </dgm:pt>
    <dgm:pt modelId="{0A1E6336-9207-4BE1-A1E1-3A98E43B70CA}" type="parTrans" cxnId="{2A02DD01-4F5F-42C9-A7BA-05A77D6339E3}">
      <dgm:prSet/>
      <dgm:spPr/>
      <dgm:t>
        <a:bodyPr/>
        <a:lstStyle/>
        <a:p>
          <a:endParaRPr lang="es-CL"/>
        </a:p>
      </dgm:t>
    </dgm:pt>
    <dgm:pt modelId="{26553B9A-E060-492C-965B-74C9CE61F837}" type="sibTrans" cxnId="{2A02DD01-4F5F-42C9-A7BA-05A77D6339E3}">
      <dgm:prSet/>
      <dgm:spPr/>
      <dgm:t>
        <a:bodyPr/>
        <a:lstStyle/>
        <a:p>
          <a:endParaRPr lang="es-CL"/>
        </a:p>
      </dgm:t>
    </dgm:pt>
    <dgm:pt modelId="{996BEBFE-8ECB-454E-B6ED-890B13973C1F}">
      <dgm:prSet phldrT="[Texto]" custT="1"/>
      <dgm:spPr/>
      <dgm:t>
        <a:bodyPr/>
        <a:lstStyle/>
        <a:p>
          <a:r>
            <a:rPr lang="es-CL" sz="2000" b="1" dirty="0" smtClean="0"/>
            <a:t>Arquitectura</a:t>
          </a:r>
        </a:p>
        <a:p>
          <a:r>
            <a:rPr lang="es-CL" sz="1800" dirty="0" smtClean="0"/>
            <a:t>Destacan centros ceremoniales, estructuras piramidales</a:t>
          </a:r>
          <a:endParaRPr lang="es-CL" sz="1800" dirty="0"/>
        </a:p>
      </dgm:t>
    </dgm:pt>
    <dgm:pt modelId="{1563558A-D9ED-4244-93F8-CB4D67F33361}" type="parTrans" cxnId="{B80A4801-0FFD-4B20-B1F3-7C13E7D656B1}">
      <dgm:prSet/>
      <dgm:spPr/>
      <dgm:t>
        <a:bodyPr/>
        <a:lstStyle/>
        <a:p>
          <a:endParaRPr lang="es-CL"/>
        </a:p>
      </dgm:t>
    </dgm:pt>
    <dgm:pt modelId="{C3FA32A5-8193-4669-B8A2-7BAFD2862F16}" type="sibTrans" cxnId="{B80A4801-0FFD-4B20-B1F3-7C13E7D656B1}">
      <dgm:prSet/>
      <dgm:spPr/>
      <dgm:t>
        <a:bodyPr/>
        <a:lstStyle/>
        <a:p>
          <a:endParaRPr lang="es-CL"/>
        </a:p>
      </dgm:t>
    </dgm:pt>
    <dgm:pt modelId="{65AC172C-F152-41A3-B2B6-331801805234}">
      <dgm:prSet phldrT="[Texto]" custT="1"/>
      <dgm:spPr/>
      <dgm:t>
        <a:bodyPr/>
        <a:lstStyle/>
        <a:p>
          <a:r>
            <a:rPr lang="es-CL" sz="2000" b="1" dirty="0" smtClean="0"/>
            <a:t>Escultura</a:t>
          </a:r>
        </a:p>
        <a:p>
          <a:r>
            <a:rPr lang="es-CL" sz="1800" b="0" dirty="0" smtClean="0"/>
            <a:t>Sobresalen los trabajos realizados en piedra volcánica, el jade la obsidiana y la pirita</a:t>
          </a:r>
          <a:endParaRPr lang="es-CL" sz="1800" b="0" dirty="0"/>
        </a:p>
      </dgm:t>
    </dgm:pt>
    <dgm:pt modelId="{D51C1CB9-3541-4497-ACF2-927505E428D0}" type="parTrans" cxnId="{6122C78E-7812-4CA5-8FF0-216236B1BA13}">
      <dgm:prSet/>
      <dgm:spPr/>
      <dgm:t>
        <a:bodyPr/>
        <a:lstStyle/>
        <a:p>
          <a:endParaRPr lang="es-CL"/>
        </a:p>
      </dgm:t>
    </dgm:pt>
    <dgm:pt modelId="{EF8B07EA-4844-40FA-B4CF-79DA4FADFAFF}" type="sibTrans" cxnId="{6122C78E-7812-4CA5-8FF0-216236B1BA13}">
      <dgm:prSet/>
      <dgm:spPr/>
      <dgm:t>
        <a:bodyPr/>
        <a:lstStyle/>
        <a:p>
          <a:endParaRPr lang="es-CL"/>
        </a:p>
      </dgm:t>
    </dgm:pt>
    <dgm:pt modelId="{7E5CEA54-BF7B-4B40-B111-3B3806F68B5A}" type="pres">
      <dgm:prSet presAssocID="{B6851510-1308-49BE-A629-EF87E30BD791}" presName="Name0" presStyleCnt="0">
        <dgm:presLayoutVars>
          <dgm:dir/>
          <dgm:resizeHandles/>
        </dgm:presLayoutVars>
      </dgm:prSet>
      <dgm:spPr/>
    </dgm:pt>
    <dgm:pt modelId="{390ED2D9-C011-42FD-BE03-741A4EB7B3D6}" type="pres">
      <dgm:prSet presAssocID="{13D602F8-FF94-4AF4-83F1-C0A41E4F528B}" presName="composite" presStyleCnt="0"/>
      <dgm:spPr/>
    </dgm:pt>
    <dgm:pt modelId="{F581F0F0-AEE0-4A49-A009-A4C438DD62B2}" type="pres">
      <dgm:prSet presAssocID="{13D602F8-FF94-4AF4-83F1-C0A41E4F528B}" presName="rect1" presStyleLbl="bgImgPlace1" presStyleIdx="0" presStyleCnt="3" custLinFactNeighborX="-72599" custLinFactNeighborY="-135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4CB38E8-14AC-4BB7-8AA6-7657B3C1913F}" type="pres">
      <dgm:prSet presAssocID="{13D602F8-FF94-4AF4-83F1-C0A41E4F528B}" presName="rect2" presStyleLbl="node1" presStyleIdx="0" presStyleCnt="3" custScaleX="217549" custScaleY="116320" custLinFactX="-19670" custLinFactNeighborX="-100000" custLinFactNeighborY="5739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5E3C908-BF0D-422C-8EBA-67165929C38D}" type="pres">
      <dgm:prSet presAssocID="{26553B9A-E060-492C-965B-74C9CE61F837}" presName="sibTrans" presStyleCnt="0"/>
      <dgm:spPr/>
    </dgm:pt>
    <dgm:pt modelId="{8269F882-E096-4293-8F75-13C95DD9431D}" type="pres">
      <dgm:prSet presAssocID="{996BEBFE-8ECB-454E-B6ED-890B13973C1F}" presName="composite" presStyleCnt="0"/>
      <dgm:spPr/>
    </dgm:pt>
    <dgm:pt modelId="{566B6511-0ADE-4CD8-89EE-323967BD26B9}" type="pres">
      <dgm:prSet presAssocID="{996BEBFE-8ECB-454E-B6ED-890B13973C1F}" presName="rect1" presStyleLbl="bgImgPlace1" presStyleIdx="1" presStyleCnt="3" custLinFactNeighborX="3339" custLinFactNeighborY="-134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127F3D0-269E-4511-B736-0AFB526BEF59}" type="pres">
      <dgm:prSet presAssocID="{996BEBFE-8ECB-454E-B6ED-890B13973C1F}" presName="rect2" presStyleLbl="node1" presStyleIdx="1" presStyleCnt="3" custScaleX="228921" custLinFactX="95231" custLinFactNeighborX="100000" custLinFactNeighborY="5116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CF105E-BC94-4B6D-8E89-9763EAF152B8}" type="pres">
      <dgm:prSet presAssocID="{C3FA32A5-8193-4669-B8A2-7BAFD2862F16}" presName="sibTrans" presStyleCnt="0"/>
      <dgm:spPr/>
    </dgm:pt>
    <dgm:pt modelId="{47774528-6907-46EC-BE31-8AE1FC0720EA}" type="pres">
      <dgm:prSet presAssocID="{65AC172C-F152-41A3-B2B6-331801805234}" presName="composite" presStyleCnt="0"/>
      <dgm:spPr/>
    </dgm:pt>
    <dgm:pt modelId="{8776A261-A94D-4F9C-AAF8-C26BA76CC530}" type="pres">
      <dgm:prSet presAssocID="{65AC172C-F152-41A3-B2B6-331801805234}" presName="rect1" presStyleLbl="bgImgPlace1" presStyleIdx="2" presStyleCnt="3" custLinFactNeighborX="-37319" custLinFactNeighborY="-579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8A1BBBEB-297E-4E26-B3E9-E2954E30F5A3}" type="pres">
      <dgm:prSet presAssocID="{65AC172C-F152-41A3-B2B6-331801805234}" presName="rect2" presStyleLbl="node1" presStyleIdx="2" presStyleCnt="3" custScaleX="281125" custLinFactNeighborX="43411" custLinFactNeighborY="4158">
        <dgm:presLayoutVars>
          <dgm:bulletEnabled val="1"/>
        </dgm:presLayoutVars>
      </dgm:prSet>
      <dgm:spPr/>
    </dgm:pt>
  </dgm:ptLst>
  <dgm:cxnLst>
    <dgm:cxn modelId="{2A02DD01-4F5F-42C9-A7BA-05A77D6339E3}" srcId="{B6851510-1308-49BE-A629-EF87E30BD791}" destId="{13D602F8-FF94-4AF4-83F1-C0A41E4F528B}" srcOrd="0" destOrd="0" parTransId="{0A1E6336-9207-4BE1-A1E1-3A98E43B70CA}" sibTransId="{26553B9A-E060-492C-965B-74C9CE61F837}"/>
    <dgm:cxn modelId="{6122C78E-7812-4CA5-8FF0-216236B1BA13}" srcId="{B6851510-1308-49BE-A629-EF87E30BD791}" destId="{65AC172C-F152-41A3-B2B6-331801805234}" srcOrd="2" destOrd="0" parTransId="{D51C1CB9-3541-4497-ACF2-927505E428D0}" sibTransId="{EF8B07EA-4844-40FA-B4CF-79DA4FADFAFF}"/>
    <dgm:cxn modelId="{88BAEE8F-AD70-420B-A73C-4ECD8929F032}" type="presOf" srcId="{65AC172C-F152-41A3-B2B6-331801805234}" destId="{8A1BBBEB-297E-4E26-B3E9-E2954E30F5A3}" srcOrd="0" destOrd="0" presId="urn:microsoft.com/office/officeart/2008/layout/BendingPictureBlocks"/>
    <dgm:cxn modelId="{B80A4801-0FFD-4B20-B1F3-7C13E7D656B1}" srcId="{B6851510-1308-49BE-A629-EF87E30BD791}" destId="{996BEBFE-8ECB-454E-B6ED-890B13973C1F}" srcOrd="1" destOrd="0" parTransId="{1563558A-D9ED-4244-93F8-CB4D67F33361}" sibTransId="{C3FA32A5-8193-4669-B8A2-7BAFD2862F16}"/>
    <dgm:cxn modelId="{C57E2D69-8C95-4018-B44D-FE3D91225E5A}" type="presOf" srcId="{B6851510-1308-49BE-A629-EF87E30BD791}" destId="{7E5CEA54-BF7B-4B40-B111-3B3806F68B5A}" srcOrd="0" destOrd="0" presId="urn:microsoft.com/office/officeart/2008/layout/BendingPictureBlocks"/>
    <dgm:cxn modelId="{1F0FCBE7-7FCC-4AA2-ABC7-7E2C49FA2DF4}" type="presOf" srcId="{996BEBFE-8ECB-454E-B6ED-890B13973C1F}" destId="{1127F3D0-269E-4511-B736-0AFB526BEF59}" srcOrd="0" destOrd="0" presId="urn:microsoft.com/office/officeart/2008/layout/BendingPictureBlocks"/>
    <dgm:cxn modelId="{EB7C188D-5DC7-412F-BD99-D228ADCD219F}" type="presOf" srcId="{13D602F8-FF94-4AF4-83F1-C0A41E4F528B}" destId="{E4CB38E8-14AC-4BB7-8AA6-7657B3C1913F}" srcOrd="0" destOrd="0" presId="urn:microsoft.com/office/officeart/2008/layout/BendingPictureBlocks"/>
    <dgm:cxn modelId="{66E2DADD-E2EA-462F-B7E0-FF6759B723F3}" type="presParOf" srcId="{7E5CEA54-BF7B-4B40-B111-3B3806F68B5A}" destId="{390ED2D9-C011-42FD-BE03-741A4EB7B3D6}" srcOrd="0" destOrd="0" presId="urn:microsoft.com/office/officeart/2008/layout/BendingPictureBlocks"/>
    <dgm:cxn modelId="{515BF032-4CE0-4BA1-ACF5-52671C0BFA72}" type="presParOf" srcId="{390ED2D9-C011-42FD-BE03-741A4EB7B3D6}" destId="{F581F0F0-AEE0-4A49-A009-A4C438DD62B2}" srcOrd="0" destOrd="0" presId="urn:microsoft.com/office/officeart/2008/layout/BendingPictureBlocks"/>
    <dgm:cxn modelId="{0FB8C8B5-6476-48E3-9AB2-4224F3E56B73}" type="presParOf" srcId="{390ED2D9-C011-42FD-BE03-741A4EB7B3D6}" destId="{E4CB38E8-14AC-4BB7-8AA6-7657B3C1913F}" srcOrd="1" destOrd="0" presId="urn:microsoft.com/office/officeart/2008/layout/BendingPictureBlocks"/>
    <dgm:cxn modelId="{781CF5B2-05E0-4C93-8880-1C75016C2BA8}" type="presParOf" srcId="{7E5CEA54-BF7B-4B40-B111-3B3806F68B5A}" destId="{D5E3C908-BF0D-422C-8EBA-67165929C38D}" srcOrd="1" destOrd="0" presId="urn:microsoft.com/office/officeart/2008/layout/BendingPictureBlocks"/>
    <dgm:cxn modelId="{F46E81B5-EA1F-46BC-88DB-EC094C9D4FAE}" type="presParOf" srcId="{7E5CEA54-BF7B-4B40-B111-3B3806F68B5A}" destId="{8269F882-E096-4293-8F75-13C95DD9431D}" srcOrd="2" destOrd="0" presId="urn:microsoft.com/office/officeart/2008/layout/BendingPictureBlocks"/>
    <dgm:cxn modelId="{6284AD30-B0A0-422A-B266-347D091C39A6}" type="presParOf" srcId="{8269F882-E096-4293-8F75-13C95DD9431D}" destId="{566B6511-0ADE-4CD8-89EE-323967BD26B9}" srcOrd="0" destOrd="0" presId="urn:microsoft.com/office/officeart/2008/layout/BendingPictureBlocks"/>
    <dgm:cxn modelId="{720C5DEA-032C-4B6F-BC96-E07C8EBADC70}" type="presParOf" srcId="{8269F882-E096-4293-8F75-13C95DD9431D}" destId="{1127F3D0-269E-4511-B736-0AFB526BEF59}" srcOrd="1" destOrd="0" presId="urn:microsoft.com/office/officeart/2008/layout/BendingPictureBlocks"/>
    <dgm:cxn modelId="{FFFFF3B1-9071-4157-9FF7-68684B5641EE}" type="presParOf" srcId="{7E5CEA54-BF7B-4B40-B111-3B3806F68B5A}" destId="{61CF105E-BC94-4B6D-8E89-9763EAF152B8}" srcOrd="3" destOrd="0" presId="urn:microsoft.com/office/officeart/2008/layout/BendingPictureBlocks"/>
    <dgm:cxn modelId="{F1DAB139-D488-4B9C-A7FA-5FA3A3E0AC29}" type="presParOf" srcId="{7E5CEA54-BF7B-4B40-B111-3B3806F68B5A}" destId="{47774528-6907-46EC-BE31-8AE1FC0720EA}" srcOrd="4" destOrd="0" presId="urn:microsoft.com/office/officeart/2008/layout/BendingPictureBlocks"/>
    <dgm:cxn modelId="{824AD7E3-5F90-4698-9929-1D365CD5A1A5}" type="presParOf" srcId="{47774528-6907-46EC-BE31-8AE1FC0720EA}" destId="{8776A261-A94D-4F9C-AAF8-C26BA76CC530}" srcOrd="0" destOrd="0" presId="urn:microsoft.com/office/officeart/2008/layout/BendingPictureBlocks"/>
    <dgm:cxn modelId="{BFF43235-9783-4948-9610-37F9BA1E8775}" type="presParOf" srcId="{47774528-6907-46EC-BE31-8AE1FC0720EA}" destId="{8A1BBBEB-297E-4E26-B3E9-E2954E30F5A3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851510-1308-49BE-A629-EF87E30BD791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3D602F8-FF94-4AF4-83F1-C0A41E4F528B}">
      <dgm:prSet phldrT="[Texto]" custT="1"/>
      <dgm:spPr/>
      <dgm:t>
        <a:bodyPr/>
        <a:lstStyle/>
        <a:p>
          <a:pPr algn="ctr"/>
          <a:r>
            <a:rPr lang="es-CL" sz="2000" b="1" dirty="0" smtClean="0"/>
            <a:t>Matemáticas</a:t>
          </a:r>
        </a:p>
        <a:p>
          <a:pPr algn="ctr"/>
          <a:r>
            <a:rPr lang="es-CL" sz="1800" dirty="0" smtClean="0"/>
            <a:t>Emplearon la operatoria básica y el principio de las posiciones</a:t>
          </a:r>
          <a:endParaRPr lang="es-CL" sz="1800" dirty="0"/>
        </a:p>
      </dgm:t>
    </dgm:pt>
    <dgm:pt modelId="{0A1E6336-9207-4BE1-A1E1-3A98E43B70CA}" type="parTrans" cxnId="{2A02DD01-4F5F-42C9-A7BA-05A77D6339E3}">
      <dgm:prSet/>
      <dgm:spPr/>
      <dgm:t>
        <a:bodyPr/>
        <a:lstStyle/>
        <a:p>
          <a:endParaRPr lang="es-CL"/>
        </a:p>
      </dgm:t>
    </dgm:pt>
    <dgm:pt modelId="{26553B9A-E060-492C-965B-74C9CE61F837}" type="sibTrans" cxnId="{2A02DD01-4F5F-42C9-A7BA-05A77D6339E3}">
      <dgm:prSet/>
      <dgm:spPr/>
      <dgm:t>
        <a:bodyPr/>
        <a:lstStyle/>
        <a:p>
          <a:endParaRPr lang="es-CL"/>
        </a:p>
      </dgm:t>
    </dgm:pt>
    <dgm:pt modelId="{996BEBFE-8ECB-454E-B6ED-890B13973C1F}">
      <dgm:prSet phldrT="[Texto]" custT="1"/>
      <dgm:spPr/>
      <dgm:t>
        <a:bodyPr/>
        <a:lstStyle/>
        <a:p>
          <a:r>
            <a:rPr lang="es-CL" sz="2000" b="1" dirty="0" smtClean="0"/>
            <a:t>Astronomía</a:t>
          </a:r>
        </a:p>
        <a:p>
          <a:r>
            <a:rPr lang="es-CL" sz="1800" dirty="0" smtClean="0"/>
            <a:t>Predecían los eclipses, leían las estrellas y crearon el año solar</a:t>
          </a:r>
          <a:endParaRPr lang="es-CL" sz="1800" dirty="0"/>
        </a:p>
      </dgm:t>
    </dgm:pt>
    <dgm:pt modelId="{1563558A-D9ED-4244-93F8-CB4D67F33361}" type="parTrans" cxnId="{B80A4801-0FFD-4B20-B1F3-7C13E7D656B1}">
      <dgm:prSet/>
      <dgm:spPr/>
      <dgm:t>
        <a:bodyPr/>
        <a:lstStyle/>
        <a:p>
          <a:endParaRPr lang="es-CL"/>
        </a:p>
      </dgm:t>
    </dgm:pt>
    <dgm:pt modelId="{C3FA32A5-8193-4669-B8A2-7BAFD2862F16}" type="sibTrans" cxnId="{B80A4801-0FFD-4B20-B1F3-7C13E7D656B1}">
      <dgm:prSet/>
      <dgm:spPr/>
      <dgm:t>
        <a:bodyPr/>
        <a:lstStyle/>
        <a:p>
          <a:endParaRPr lang="es-CL"/>
        </a:p>
      </dgm:t>
    </dgm:pt>
    <dgm:pt modelId="{65AC172C-F152-41A3-B2B6-331801805234}">
      <dgm:prSet phldrT="[Texto]" custT="1"/>
      <dgm:spPr/>
      <dgm:t>
        <a:bodyPr/>
        <a:lstStyle/>
        <a:p>
          <a:r>
            <a:rPr lang="es-CL" sz="1800" b="1" dirty="0" smtClean="0"/>
            <a:t>Medicina</a:t>
          </a:r>
        </a:p>
        <a:p>
          <a:r>
            <a:rPr lang="es-CL" sz="1800" b="0" dirty="0" smtClean="0"/>
            <a:t>Utilizaban hierbas y rituales que hacían los sacerdotes</a:t>
          </a:r>
          <a:endParaRPr lang="es-CL" sz="1800" b="0" dirty="0"/>
        </a:p>
      </dgm:t>
    </dgm:pt>
    <dgm:pt modelId="{D51C1CB9-3541-4497-ACF2-927505E428D0}" type="parTrans" cxnId="{6122C78E-7812-4CA5-8FF0-216236B1BA13}">
      <dgm:prSet/>
      <dgm:spPr/>
      <dgm:t>
        <a:bodyPr/>
        <a:lstStyle/>
        <a:p>
          <a:endParaRPr lang="es-CL"/>
        </a:p>
      </dgm:t>
    </dgm:pt>
    <dgm:pt modelId="{EF8B07EA-4844-40FA-B4CF-79DA4FADFAFF}" type="sibTrans" cxnId="{6122C78E-7812-4CA5-8FF0-216236B1BA13}">
      <dgm:prSet/>
      <dgm:spPr/>
      <dgm:t>
        <a:bodyPr/>
        <a:lstStyle/>
        <a:p>
          <a:endParaRPr lang="es-CL"/>
        </a:p>
      </dgm:t>
    </dgm:pt>
    <dgm:pt modelId="{7E5CEA54-BF7B-4B40-B111-3B3806F68B5A}" type="pres">
      <dgm:prSet presAssocID="{B6851510-1308-49BE-A629-EF87E30BD791}" presName="Name0" presStyleCnt="0">
        <dgm:presLayoutVars>
          <dgm:dir/>
          <dgm:resizeHandles/>
        </dgm:presLayoutVars>
      </dgm:prSet>
      <dgm:spPr/>
    </dgm:pt>
    <dgm:pt modelId="{390ED2D9-C011-42FD-BE03-741A4EB7B3D6}" type="pres">
      <dgm:prSet presAssocID="{13D602F8-FF94-4AF4-83F1-C0A41E4F528B}" presName="composite" presStyleCnt="0"/>
      <dgm:spPr/>
    </dgm:pt>
    <dgm:pt modelId="{F581F0F0-AEE0-4A49-A009-A4C438DD62B2}" type="pres">
      <dgm:prSet presAssocID="{13D602F8-FF94-4AF4-83F1-C0A41E4F528B}" presName="rect1" presStyleLbl="bgImgPlace1" presStyleIdx="0" presStyleCnt="3" custScaleX="113141" custScaleY="119104" custLinFactNeighborX="-86928" custLinFactNeighborY="-813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8" t="-914" r="-1808" b="-914"/>
          </a:stretch>
        </a:blipFill>
      </dgm:spPr>
    </dgm:pt>
    <dgm:pt modelId="{E4CB38E8-14AC-4BB7-8AA6-7657B3C1913F}" type="pres">
      <dgm:prSet presAssocID="{13D602F8-FF94-4AF4-83F1-C0A41E4F528B}" presName="rect2" presStyleLbl="node1" presStyleIdx="0" presStyleCnt="3" custScaleX="217549" custScaleY="116320" custLinFactY="8346" custLinFactNeighborX="-68890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5E3C908-BF0D-422C-8EBA-67165929C38D}" type="pres">
      <dgm:prSet presAssocID="{26553B9A-E060-492C-965B-74C9CE61F837}" presName="sibTrans" presStyleCnt="0"/>
      <dgm:spPr/>
    </dgm:pt>
    <dgm:pt modelId="{8269F882-E096-4293-8F75-13C95DD9431D}" type="pres">
      <dgm:prSet presAssocID="{996BEBFE-8ECB-454E-B6ED-890B13973C1F}" presName="composite" presStyleCnt="0"/>
      <dgm:spPr/>
    </dgm:pt>
    <dgm:pt modelId="{566B6511-0ADE-4CD8-89EE-323967BD26B9}" type="pres">
      <dgm:prSet presAssocID="{996BEBFE-8ECB-454E-B6ED-890B13973C1F}" presName="rect1" presStyleLbl="bgImgPlace1" presStyleIdx="1" presStyleCnt="3" custScaleX="108715" custScaleY="106336" custLinFactNeighborX="44857" custLinFactNeighborY="487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33" t="1620" r="833" b="1620"/>
          </a:stretch>
        </a:blipFill>
      </dgm:spPr>
    </dgm:pt>
    <dgm:pt modelId="{1127F3D0-269E-4511-B736-0AFB526BEF59}" type="pres">
      <dgm:prSet presAssocID="{996BEBFE-8ECB-454E-B6ED-890B13973C1F}" presName="rect2" presStyleLbl="node1" presStyleIdx="1" presStyleCnt="3" custScaleX="228246" custLinFactX="95279" custLinFactY="866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CF105E-BC94-4B6D-8E89-9763EAF152B8}" type="pres">
      <dgm:prSet presAssocID="{C3FA32A5-8193-4669-B8A2-7BAFD2862F16}" presName="sibTrans" presStyleCnt="0"/>
      <dgm:spPr/>
    </dgm:pt>
    <dgm:pt modelId="{47774528-6907-46EC-BE31-8AE1FC0720EA}" type="pres">
      <dgm:prSet presAssocID="{65AC172C-F152-41A3-B2B6-331801805234}" presName="composite" presStyleCnt="0"/>
      <dgm:spPr/>
    </dgm:pt>
    <dgm:pt modelId="{8776A261-A94D-4F9C-AAF8-C26BA76CC530}" type="pres">
      <dgm:prSet presAssocID="{65AC172C-F152-41A3-B2B6-331801805234}" presName="rect1" presStyleLbl="bgImgPlace1" presStyleIdx="2" presStyleCnt="3" custScaleY="123585" custLinFactNeighborX="-37914" custLinFactNeighborY="-6927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125" b="1125"/>
          </a:stretch>
        </a:blipFill>
      </dgm:spPr>
    </dgm:pt>
    <dgm:pt modelId="{8A1BBBEB-297E-4E26-B3E9-E2954E30F5A3}" type="pres">
      <dgm:prSet presAssocID="{65AC172C-F152-41A3-B2B6-331801805234}" presName="rect2" presStyleLbl="node1" presStyleIdx="2" presStyleCnt="3" custScaleX="281125" custLinFactNeighborX="43411" custLinFactNeighborY="415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FD8D8D8-7966-465F-B176-1014C784A036}" type="presOf" srcId="{996BEBFE-8ECB-454E-B6ED-890B13973C1F}" destId="{1127F3D0-269E-4511-B736-0AFB526BEF59}" srcOrd="0" destOrd="0" presId="urn:microsoft.com/office/officeart/2008/layout/BendingPictureBlocks"/>
    <dgm:cxn modelId="{B80A4801-0FFD-4B20-B1F3-7C13E7D656B1}" srcId="{B6851510-1308-49BE-A629-EF87E30BD791}" destId="{996BEBFE-8ECB-454E-B6ED-890B13973C1F}" srcOrd="1" destOrd="0" parTransId="{1563558A-D9ED-4244-93F8-CB4D67F33361}" sibTransId="{C3FA32A5-8193-4669-B8A2-7BAFD2862F16}"/>
    <dgm:cxn modelId="{BEBDEE25-1DDA-4ACE-ABC0-5D5FB60AD634}" type="presOf" srcId="{13D602F8-FF94-4AF4-83F1-C0A41E4F528B}" destId="{E4CB38E8-14AC-4BB7-8AA6-7657B3C1913F}" srcOrd="0" destOrd="0" presId="urn:microsoft.com/office/officeart/2008/layout/BendingPictureBlocks"/>
    <dgm:cxn modelId="{2A02DD01-4F5F-42C9-A7BA-05A77D6339E3}" srcId="{B6851510-1308-49BE-A629-EF87E30BD791}" destId="{13D602F8-FF94-4AF4-83F1-C0A41E4F528B}" srcOrd="0" destOrd="0" parTransId="{0A1E6336-9207-4BE1-A1E1-3A98E43B70CA}" sibTransId="{26553B9A-E060-492C-965B-74C9CE61F837}"/>
    <dgm:cxn modelId="{5E6CCBC4-9525-4B27-B56B-332FBBF1868A}" type="presOf" srcId="{B6851510-1308-49BE-A629-EF87E30BD791}" destId="{7E5CEA54-BF7B-4B40-B111-3B3806F68B5A}" srcOrd="0" destOrd="0" presId="urn:microsoft.com/office/officeart/2008/layout/BendingPictureBlocks"/>
    <dgm:cxn modelId="{6122C78E-7812-4CA5-8FF0-216236B1BA13}" srcId="{B6851510-1308-49BE-A629-EF87E30BD791}" destId="{65AC172C-F152-41A3-B2B6-331801805234}" srcOrd="2" destOrd="0" parTransId="{D51C1CB9-3541-4497-ACF2-927505E428D0}" sibTransId="{EF8B07EA-4844-40FA-B4CF-79DA4FADFAFF}"/>
    <dgm:cxn modelId="{688A9707-6A59-4B84-A60B-E2F02EEA7B2E}" type="presOf" srcId="{65AC172C-F152-41A3-B2B6-331801805234}" destId="{8A1BBBEB-297E-4E26-B3E9-E2954E30F5A3}" srcOrd="0" destOrd="0" presId="urn:microsoft.com/office/officeart/2008/layout/BendingPictureBlocks"/>
    <dgm:cxn modelId="{1549A5DC-5D42-4720-BD52-8AD612242BF3}" type="presParOf" srcId="{7E5CEA54-BF7B-4B40-B111-3B3806F68B5A}" destId="{390ED2D9-C011-42FD-BE03-741A4EB7B3D6}" srcOrd="0" destOrd="0" presId="urn:microsoft.com/office/officeart/2008/layout/BendingPictureBlocks"/>
    <dgm:cxn modelId="{4A1BA1D8-A107-43B1-B220-24B0D891CA31}" type="presParOf" srcId="{390ED2D9-C011-42FD-BE03-741A4EB7B3D6}" destId="{F581F0F0-AEE0-4A49-A009-A4C438DD62B2}" srcOrd="0" destOrd="0" presId="urn:microsoft.com/office/officeart/2008/layout/BendingPictureBlocks"/>
    <dgm:cxn modelId="{B7CB5202-FADD-4C0A-A261-49FF9880A742}" type="presParOf" srcId="{390ED2D9-C011-42FD-BE03-741A4EB7B3D6}" destId="{E4CB38E8-14AC-4BB7-8AA6-7657B3C1913F}" srcOrd="1" destOrd="0" presId="urn:microsoft.com/office/officeart/2008/layout/BendingPictureBlocks"/>
    <dgm:cxn modelId="{B900A2E3-FFBD-471E-9F88-6F9C4F008152}" type="presParOf" srcId="{7E5CEA54-BF7B-4B40-B111-3B3806F68B5A}" destId="{D5E3C908-BF0D-422C-8EBA-67165929C38D}" srcOrd="1" destOrd="0" presId="urn:microsoft.com/office/officeart/2008/layout/BendingPictureBlocks"/>
    <dgm:cxn modelId="{E9A5D4D7-A0D1-42A8-85BF-F6AB417B2D2B}" type="presParOf" srcId="{7E5CEA54-BF7B-4B40-B111-3B3806F68B5A}" destId="{8269F882-E096-4293-8F75-13C95DD9431D}" srcOrd="2" destOrd="0" presId="urn:microsoft.com/office/officeart/2008/layout/BendingPictureBlocks"/>
    <dgm:cxn modelId="{D5B8FC5C-5074-453F-929A-8B96FA7B3BF6}" type="presParOf" srcId="{8269F882-E096-4293-8F75-13C95DD9431D}" destId="{566B6511-0ADE-4CD8-89EE-323967BD26B9}" srcOrd="0" destOrd="0" presId="urn:microsoft.com/office/officeart/2008/layout/BendingPictureBlocks"/>
    <dgm:cxn modelId="{20C7A722-359D-4350-85B4-3D0BB92CBB41}" type="presParOf" srcId="{8269F882-E096-4293-8F75-13C95DD9431D}" destId="{1127F3D0-269E-4511-B736-0AFB526BEF59}" srcOrd="1" destOrd="0" presId="urn:microsoft.com/office/officeart/2008/layout/BendingPictureBlocks"/>
    <dgm:cxn modelId="{A8656152-9953-479C-99E0-28D5B62268DE}" type="presParOf" srcId="{7E5CEA54-BF7B-4B40-B111-3B3806F68B5A}" destId="{61CF105E-BC94-4B6D-8E89-9763EAF152B8}" srcOrd="3" destOrd="0" presId="urn:microsoft.com/office/officeart/2008/layout/BendingPictureBlocks"/>
    <dgm:cxn modelId="{CC71D874-72AF-43D5-BC21-D66B7C266F85}" type="presParOf" srcId="{7E5CEA54-BF7B-4B40-B111-3B3806F68B5A}" destId="{47774528-6907-46EC-BE31-8AE1FC0720EA}" srcOrd="4" destOrd="0" presId="urn:microsoft.com/office/officeart/2008/layout/BendingPictureBlocks"/>
    <dgm:cxn modelId="{5072FD73-7008-41AA-955E-542AAFBF388A}" type="presParOf" srcId="{47774528-6907-46EC-BE31-8AE1FC0720EA}" destId="{8776A261-A94D-4F9C-AAF8-C26BA76CC530}" srcOrd="0" destOrd="0" presId="urn:microsoft.com/office/officeart/2008/layout/BendingPictureBlocks"/>
    <dgm:cxn modelId="{2B48EF80-9C13-4F87-8267-E8AC2FF12345}" type="presParOf" srcId="{47774528-6907-46EC-BE31-8AE1FC0720EA}" destId="{8A1BBBEB-297E-4E26-B3E9-E2954E30F5A3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662ECA-21E4-454C-A490-C9418EC88A5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47901BF-2C08-4161-8B8F-1FC7154482A6}">
      <dgm:prSet phldrT="[Texto]"/>
      <dgm:spPr/>
      <dgm:t>
        <a:bodyPr/>
        <a:lstStyle/>
        <a:p>
          <a:r>
            <a:rPr lang="es-CL" b="1" dirty="0" smtClean="0"/>
            <a:t>Escritura</a:t>
          </a:r>
          <a:endParaRPr lang="es-CL" b="1" dirty="0"/>
        </a:p>
      </dgm:t>
    </dgm:pt>
    <dgm:pt modelId="{36CC9305-D035-435F-B219-2E0C2F80E9DF}" type="parTrans" cxnId="{90FAF826-F8DE-4E82-AA47-9AEFA8D038AB}">
      <dgm:prSet/>
      <dgm:spPr/>
      <dgm:t>
        <a:bodyPr/>
        <a:lstStyle/>
        <a:p>
          <a:endParaRPr lang="es-CL"/>
        </a:p>
      </dgm:t>
    </dgm:pt>
    <dgm:pt modelId="{EAE785EE-497E-49EA-9D29-321E596D74B2}" type="sibTrans" cxnId="{90FAF826-F8DE-4E82-AA47-9AEFA8D038AB}">
      <dgm:prSet/>
      <dgm:spPr/>
      <dgm:t>
        <a:bodyPr/>
        <a:lstStyle/>
        <a:p>
          <a:endParaRPr lang="es-CL"/>
        </a:p>
      </dgm:t>
    </dgm:pt>
    <dgm:pt modelId="{98234AE2-C565-4360-AE96-B35DDA641F6B}">
      <dgm:prSet phldrT="[Texto]" custT="1"/>
      <dgm:spPr/>
      <dgm:t>
        <a:bodyPr/>
        <a:lstStyle/>
        <a:p>
          <a:r>
            <a:rPr lang="es-CL" sz="2000" b="1" dirty="0" smtClean="0"/>
            <a:t>* Desarrollaron el sistema conocido como glifos.</a:t>
          </a:r>
          <a:endParaRPr lang="es-CL" sz="2000" b="1" dirty="0"/>
        </a:p>
      </dgm:t>
    </dgm:pt>
    <dgm:pt modelId="{E66D2DFD-755E-4F58-B516-C33A542025C9}" type="parTrans" cxnId="{EF460096-AA8A-42A0-A9F7-72C8174258E2}">
      <dgm:prSet/>
      <dgm:spPr/>
      <dgm:t>
        <a:bodyPr/>
        <a:lstStyle/>
        <a:p>
          <a:endParaRPr lang="es-CL"/>
        </a:p>
      </dgm:t>
    </dgm:pt>
    <dgm:pt modelId="{DDD9764C-EE68-4368-B565-9201D7C48D64}" type="sibTrans" cxnId="{EF460096-AA8A-42A0-A9F7-72C8174258E2}">
      <dgm:prSet/>
      <dgm:spPr/>
      <dgm:t>
        <a:bodyPr/>
        <a:lstStyle/>
        <a:p>
          <a:endParaRPr lang="es-CL"/>
        </a:p>
      </dgm:t>
    </dgm:pt>
    <dgm:pt modelId="{24CF80A3-1445-4BE7-BFCB-7558ADD1B5C0}">
      <dgm:prSet phldrT="[Texto]"/>
      <dgm:spPr/>
      <dgm:t>
        <a:bodyPr/>
        <a:lstStyle/>
        <a:p>
          <a:r>
            <a:rPr lang="es-CL" b="1" dirty="0" smtClean="0"/>
            <a:t>Lenguaje</a:t>
          </a:r>
          <a:endParaRPr lang="es-CL" b="1" dirty="0"/>
        </a:p>
      </dgm:t>
    </dgm:pt>
    <dgm:pt modelId="{4BC07589-6C62-469B-BFAD-383130C4A2FF}" type="parTrans" cxnId="{21A5A8EC-9DE5-4CE3-A887-A81873AB631A}">
      <dgm:prSet/>
      <dgm:spPr/>
      <dgm:t>
        <a:bodyPr/>
        <a:lstStyle/>
        <a:p>
          <a:endParaRPr lang="es-CL"/>
        </a:p>
      </dgm:t>
    </dgm:pt>
    <dgm:pt modelId="{28797120-2410-47A5-9B0F-A4F97F3AF6B5}" type="sibTrans" cxnId="{21A5A8EC-9DE5-4CE3-A887-A81873AB631A}">
      <dgm:prSet/>
      <dgm:spPr/>
      <dgm:t>
        <a:bodyPr/>
        <a:lstStyle/>
        <a:p>
          <a:endParaRPr lang="es-CL"/>
        </a:p>
      </dgm:t>
    </dgm:pt>
    <dgm:pt modelId="{DC2E5B31-7DCA-4568-A6F1-746BF61EE9EB}">
      <dgm:prSet phldrT="[Texto]" custT="1"/>
      <dgm:spPr/>
      <dgm:t>
        <a:bodyPr/>
        <a:lstStyle/>
        <a:p>
          <a:r>
            <a:rPr lang="es-CL" sz="2000" b="1" dirty="0" smtClean="0"/>
            <a:t>Debido a la agricultura, están divididos en varios grupos étnicos que hablaban más de 30 dialectos</a:t>
          </a:r>
          <a:endParaRPr lang="es-CL" sz="2000" b="1" dirty="0"/>
        </a:p>
      </dgm:t>
    </dgm:pt>
    <dgm:pt modelId="{845CB560-3BAF-4668-A8E6-69267FE1E420}" type="parTrans" cxnId="{5659C468-7946-4DF7-A714-1525920D7A4F}">
      <dgm:prSet/>
      <dgm:spPr/>
      <dgm:t>
        <a:bodyPr/>
        <a:lstStyle/>
        <a:p>
          <a:endParaRPr lang="es-CL"/>
        </a:p>
      </dgm:t>
    </dgm:pt>
    <dgm:pt modelId="{8E0CC036-702D-43DF-94A6-F1C952AB247B}" type="sibTrans" cxnId="{5659C468-7946-4DF7-A714-1525920D7A4F}">
      <dgm:prSet/>
      <dgm:spPr/>
      <dgm:t>
        <a:bodyPr/>
        <a:lstStyle/>
        <a:p>
          <a:endParaRPr lang="es-CL"/>
        </a:p>
      </dgm:t>
    </dgm:pt>
    <dgm:pt modelId="{E1A3B3C3-0297-485B-A634-6774A9D520A1}">
      <dgm:prSet phldrT="[Texto]" custT="1"/>
      <dgm:spPr/>
      <dgm:t>
        <a:bodyPr/>
        <a:lstStyle/>
        <a:p>
          <a:r>
            <a:rPr lang="es-CL" sz="2000" b="1" smtClean="0"/>
            <a:t>Con ello dejaron plasmada su historia, y libros de medicina, matemáticas, etc.</a:t>
          </a:r>
          <a:endParaRPr lang="es-CL" sz="2000" b="1" dirty="0"/>
        </a:p>
      </dgm:t>
    </dgm:pt>
    <dgm:pt modelId="{C8DFA9DD-B6C4-4B3B-86D1-5284D30FB26B}" type="sibTrans" cxnId="{4B65C42A-5933-47E8-BCDD-D9C6E08025D5}">
      <dgm:prSet/>
      <dgm:spPr/>
      <dgm:t>
        <a:bodyPr/>
        <a:lstStyle/>
        <a:p>
          <a:endParaRPr lang="es-CL"/>
        </a:p>
      </dgm:t>
    </dgm:pt>
    <dgm:pt modelId="{8A185B28-BFD2-4EF0-A939-0C49D5E54666}" type="parTrans" cxnId="{4B65C42A-5933-47E8-BCDD-D9C6E08025D5}">
      <dgm:prSet/>
      <dgm:spPr/>
      <dgm:t>
        <a:bodyPr/>
        <a:lstStyle/>
        <a:p>
          <a:endParaRPr lang="es-CL"/>
        </a:p>
      </dgm:t>
    </dgm:pt>
    <dgm:pt modelId="{03E127F5-9E6D-4B4A-A65D-B037EAA945C8}" type="pres">
      <dgm:prSet presAssocID="{49662ECA-21E4-454C-A490-C9418EC88A50}" presName="list" presStyleCnt="0">
        <dgm:presLayoutVars>
          <dgm:dir/>
          <dgm:animLvl val="lvl"/>
        </dgm:presLayoutVars>
      </dgm:prSet>
      <dgm:spPr/>
    </dgm:pt>
    <dgm:pt modelId="{D1CC189F-C273-454D-8348-4C1E84D138B7}" type="pres">
      <dgm:prSet presAssocID="{647901BF-2C08-4161-8B8F-1FC7154482A6}" presName="posSpace" presStyleCnt="0"/>
      <dgm:spPr/>
    </dgm:pt>
    <dgm:pt modelId="{E5D5E0E5-FA1F-4BCA-B13B-32E7C4873836}" type="pres">
      <dgm:prSet presAssocID="{647901BF-2C08-4161-8B8F-1FC7154482A6}" presName="vertFlow" presStyleCnt="0"/>
      <dgm:spPr/>
    </dgm:pt>
    <dgm:pt modelId="{B569101B-7186-4B87-BFDD-CDBEE7E461CC}" type="pres">
      <dgm:prSet presAssocID="{647901BF-2C08-4161-8B8F-1FC7154482A6}" presName="topSpace" presStyleCnt="0"/>
      <dgm:spPr/>
    </dgm:pt>
    <dgm:pt modelId="{5B7E6517-691A-474A-89F0-A321D89DD215}" type="pres">
      <dgm:prSet presAssocID="{647901BF-2C08-4161-8B8F-1FC7154482A6}" presName="firstComp" presStyleCnt="0"/>
      <dgm:spPr/>
    </dgm:pt>
    <dgm:pt modelId="{9CFE18BB-C86A-426F-90A5-A9A5A1C8133D}" type="pres">
      <dgm:prSet presAssocID="{647901BF-2C08-4161-8B8F-1FC7154482A6}" presName="firstChild" presStyleLbl="bgAccFollowNode1" presStyleIdx="0" presStyleCnt="3" custScaleX="116301" custScaleY="70898" custLinFactNeighborX="-8674" custLinFactNeighborY="2862"/>
      <dgm:spPr/>
      <dgm:t>
        <a:bodyPr/>
        <a:lstStyle/>
        <a:p>
          <a:endParaRPr lang="es-CL"/>
        </a:p>
      </dgm:t>
    </dgm:pt>
    <dgm:pt modelId="{4FD8EFA8-C9A0-4882-AA8F-45A47E63A167}" type="pres">
      <dgm:prSet presAssocID="{647901BF-2C08-4161-8B8F-1FC7154482A6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406B3C-0DDB-4E3D-8440-A9CF7DD5B211}" type="pres">
      <dgm:prSet presAssocID="{E1A3B3C3-0297-485B-A634-6774A9D520A1}" presName="comp" presStyleCnt="0"/>
      <dgm:spPr/>
    </dgm:pt>
    <dgm:pt modelId="{9C609619-C0F3-4162-9B61-5CD1D61AFF03}" type="pres">
      <dgm:prSet presAssocID="{E1A3B3C3-0297-485B-A634-6774A9D520A1}" presName="child" presStyleLbl="bgAccFollowNode1" presStyleIdx="1" presStyleCnt="3" custScaleX="116850" custLinFactNeighborX="-9323" custLinFactNeighborY="15576"/>
      <dgm:spPr/>
      <dgm:t>
        <a:bodyPr/>
        <a:lstStyle/>
        <a:p>
          <a:endParaRPr lang="es-CL"/>
        </a:p>
      </dgm:t>
    </dgm:pt>
    <dgm:pt modelId="{654731FF-2D36-4F59-B2C3-77BCEE6F793A}" type="pres">
      <dgm:prSet presAssocID="{E1A3B3C3-0297-485B-A634-6774A9D520A1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A42CEE-CFCF-4392-B3D5-DE0381325D36}" type="pres">
      <dgm:prSet presAssocID="{647901BF-2C08-4161-8B8F-1FC7154482A6}" presName="negSpace" presStyleCnt="0"/>
      <dgm:spPr/>
    </dgm:pt>
    <dgm:pt modelId="{B2D43535-E5DB-4282-AAA8-0B304FD2A8EA}" type="pres">
      <dgm:prSet presAssocID="{647901BF-2C08-4161-8B8F-1FC7154482A6}" presName="circle" presStyleLbl="node1" presStyleIdx="0" presStyleCnt="2" custScaleX="135132" custScaleY="67435" custLinFactNeighborX="18481" custLinFactNeighborY="-28786"/>
      <dgm:spPr/>
      <dgm:t>
        <a:bodyPr/>
        <a:lstStyle/>
        <a:p>
          <a:endParaRPr lang="es-CL"/>
        </a:p>
      </dgm:t>
    </dgm:pt>
    <dgm:pt modelId="{D332DFB4-3B06-4C00-A0C5-FBADBC69362A}" type="pres">
      <dgm:prSet presAssocID="{EAE785EE-497E-49EA-9D29-321E596D74B2}" presName="transSpace" presStyleCnt="0"/>
      <dgm:spPr/>
    </dgm:pt>
    <dgm:pt modelId="{10C5EE94-9EFD-4A12-827B-3E2412AE4C32}" type="pres">
      <dgm:prSet presAssocID="{24CF80A3-1445-4BE7-BFCB-7558ADD1B5C0}" presName="posSpace" presStyleCnt="0"/>
      <dgm:spPr/>
    </dgm:pt>
    <dgm:pt modelId="{90A553D0-76C5-40BC-86E7-254A9629699E}" type="pres">
      <dgm:prSet presAssocID="{24CF80A3-1445-4BE7-BFCB-7558ADD1B5C0}" presName="vertFlow" presStyleCnt="0"/>
      <dgm:spPr/>
    </dgm:pt>
    <dgm:pt modelId="{1E350373-00F7-4501-90C1-BEA954297BAA}" type="pres">
      <dgm:prSet presAssocID="{24CF80A3-1445-4BE7-BFCB-7558ADD1B5C0}" presName="topSpace" presStyleCnt="0"/>
      <dgm:spPr/>
    </dgm:pt>
    <dgm:pt modelId="{49E3632C-F3A2-44AE-B357-76584F0EE094}" type="pres">
      <dgm:prSet presAssocID="{24CF80A3-1445-4BE7-BFCB-7558ADD1B5C0}" presName="firstComp" presStyleCnt="0"/>
      <dgm:spPr/>
    </dgm:pt>
    <dgm:pt modelId="{7818280B-6A05-4D2A-8D06-83819CFACD60}" type="pres">
      <dgm:prSet presAssocID="{24CF80A3-1445-4BE7-BFCB-7558ADD1B5C0}" presName="firstChild" presStyleLbl="bgAccFollowNode1" presStyleIdx="2" presStyleCnt="3" custScaleX="136805" custLinFactY="2732" custLinFactNeighborX="-25452" custLinFactNeighborY="100000"/>
      <dgm:spPr/>
    </dgm:pt>
    <dgm:pt modelId="{849F5A76-D418-4400-BE95-97753E52DF62}" type="pres">
      <dgm:prSet presAssocID="{24CF80A3-1445-4BE7-BFCB-7558ADD1B5C0}" presName="firstChildTx" presStyleLbl="bgAccFollowNode1" presStyleIdx="2" presStyleCnt="3">
        <dgm:presLayoutVars>
          <dgm:bulletEnabled val="1"/>
        </dgm:presLayoutVars>
      </dgm:prSet>
      <dgm:spPr/>
    </dgm:pt>
    <dgm:pt modelId="{AC7E1696-0677-43B6-93C7-6087DC569BF5}" type="pres">
      <dgm:prSet presAssocID="{24CF80A3-1445-4BE7-BFCB-7558ADD1B5C0}" presName="negSpace" presStyleCnt="0"/>
      <dgm:spPr/>
    </dgm:pt>
    <dgm:pt modelId="{00667789-296B-40C4-AB28-2E49C3B01140}" type="pres">
      <dgm:prSet presAssocID="{24CF80A3-1445-4BE7-BFCB-7558ADD1B5C0}" presName="circle" presStyleLbl="node1" presStyleIdx="1" presStyleCnt="2" custScaleX="141885" custScaleY="61304" custLinFactNeighborX="7948" custLinFactNeighborY="93718"/>
      <dgm:spPr/>
    </dgm:pt>
  </dgm:ptLst>
  <dgm:cxnLst>
    <dgm:cxn modelId="{21A5A8EC-9DE5-4CE3-A887-A81873AB631A}" srcId="{49662ECA-21E4-454C-A490-C9418EC88A50}" destId="{24CF80A3-1445-4BE7-BFCB-7558ADD1B5C0}" srcOrd="1" destOrd="0" parTransId="{4BC07589-6C62-469B-BFAD-383130C4A2FF}" sibTransId="{28797120-2410-47A5-9B0F-A4F97F3AF6B5}"/>
    <dgm:cxn modelId="{FD9CC069-5CE3-40FE-A0F3-9F464354EF5A}" type="presOf" srcId="{49662ECA-21E4-454C-A490-C9418EC88A50}" destId="{03E127F5-9E6D-4B4A-A65D-B037EAA945C8}" srcOrd="0" destOrd="0" presId="urn:microsoft.com/office/officeart/2005/8/layout/hList9"/>
    <dgm:cxn modelId="{E83AA553-867F-476C-8F5E-5F26DCAEEA11}" type="presOf" srcId="{98234AE2-C565-4360-AE96-B35DDA641F6B}" destId="{9CFE18BB-C86A-426F-90A5-A9A5A1C8133D}" srcOrd="0" destOrd="0" presId="urn:microsoft.com/office/officeart/2005/8/layout/hList9"/>
    <dgm:cxn modelId="{5659C468-7946-4DF7-A714-1525920D7A4F}" srcId="{24CF80A3-1445-4BE7-BFCB-7558ADD1B5C0}" destId="{DC2E5B31-7DCA-4568-A6F1-746BF61EE9EB}" srcOrd="0" destOrd="0" parTransId="{845CB560-3BAF-4668-A8E6-69267FE1E420}" sibTransId="{8E0CC036-702D-43DF-94A6-F1C952AB247B}"/>
    <dgm:cxn modelId="{020D60D1-2290-4942-B9B3-6E369556EA13}" type="presOf" srcId="{647901BF-2C08-4161-8B8F-1FC7154482A6}" destId="{B2D43535-E5DB-4282-AAA8-0B304FD2A8EA}" srcOrd="0" destOrd="0" presId="urn:microsoft.com/office/officeart/2005/8/layout/hList9"/>
    <dgm:cxn modelId="{EF460096-AA8A-42A0-A9F7-72C8174258E2}" srcId="{647901BF-2C08-4161-8B8F-1FC7154482A6}" destId="{98234AE2-C565-4360-AE96-B35DDA641F6B}" srcOrd="0" destOrd="0" parTransId="{E66D2DFD-755E-4F58-B516-C33A542025C9}" sibTransId="{DDD9764C-EE68-4368-B565-9201D7C48D64}"/>
    <dgm:cxn modelId="{8A2916C9-9545-4ED7-AD9C-A8C1D0B4FB92}" type="presOf" srcId="{E1A3B3C3-0297-485B-A634-6774A9D520A1}" destId="{9C609619-C0F3-4162-9B61-5CD1D61AFF03}" srcOrd="0" destOrd="0" presId="urn:microsoft.com/office/officeart/2005/8/layout/hList9"/>
    <dgm:cxn modelId="{20C64634-5F15-4F68-9911-DA13E8BC3EB4}" type="presOf" srcId="{E1A3B3C3-0297-485B-A634-6774A9D520A1}" destId="{654731FF-2D36-4F59-B2C3-77BCEE6F793A}" srcOrd="1" destOrd="0" presId="urn:microsoft.com/office/officeart/2005/8/layout/hList9"/>
    <dgm:cxn modelId="{CAF27768-D176-4D9E-9079-7BC80FA3900A}" type="presOf" srcId="{DC2E5B31-7DCA-4568-A6F1-746BF61EE9EB}" destId="{849F5A76-D418-4400-BE95-97753E52DF62}" srcOrd="1" destOrd="0" presId="urn:microsoft.com/office/officeart/2005/8/layout/hList9"/>
    <dgm:cxn modelId="{4B65C42A-5933-47E8-BCDD-D9C6E08025D5}" srcId="{647901BF-2C08-4161-8B8F-1FC7154482A6}" destId="{E1A3B3C3-0297-485B-A634-6774A9D520A1}" srcOrd="1" destOrd="0" parTransId="{8A185B28-BFD2-4EF0-A939-0C49D5E54666}" sibTransId="{C8DFA9DD-B6C4-4B3B-86D1-5284D30FB26B}"/>
    <dgm:cxn modelId="{8C81C4A9-0E6A-432D-83EC-0BE9A85E31CD}" type="presOf" srcId="{24CF80A3-1445-4BE7-BFCB-7558ADD1B5C0}" destId="{00667789-296B-40C4-AB28-2E49C3B01140}" srcOrd="0" destOrd="0" presId="urn:microsoft.com/office/officeart/2005/8/layout/hList9"/>
    <dgm:cxn modelId="{90FAF826-F8DE-4E82-AA47-9AEFA8D038AB}" srcId="{49662ECA-21E4-454C-A490-C9418EC88A50}" destId="{647901BF-2C08-4161-8B8F-1FC7154482A6}" srcOrd="0" destOrd="0" parTransId="{36CC9305-D035-435F-B219-2E0C2F80E9DF}" sibTransId="{EAE785EE-497E-49EA-9D29-321E596D74B2}"/>
    <dgm:cxn modelId="{5196E537-9A7B-4609-BF70-3875AAA8D12F}" type="presOf" srcId="{DC2E5B31-7DCA-4568-A6F1-746BF61EE9EB}" destId="{7818280B-6A05-4D2A-8D06-83819CFACD60}" srcOrd="0" destOrd="0" presId="urn:microsoft.com/office/officeart/2005/8/layout/hList9"/>
    <dgm:cxn modelId="{6E330850-17AA-468E-9D8A-3D4A2C762871}" type="presOf" srcId="{98234AE2-C565-4360-AE96-B35DDA641F6B}" destId="{4FD8EFA8-C9A0-4882-AA8F-45A47E63A167}" srcOrd="1" destOrd="0" presId="urn:microsoft.com/office/officeart/2005/8/layout/hList9"/>
    <dgm:cxn modelId="{8EAB5D22-B651-4992-AB36-3B828DB45312}" type="presParOf" srcId="{03E127F5-9E6D-4B4A-A65D-B037EAA945C8}" destId="{D1CC189F-C273-454D-8348-4C1E84D138B7}" srcOrd="0" destOrd="0" presId="urn:microsoft.com/office/officeart/2005/8/layout/hList9"/>
    <dgm:cxn modelId="{CFC74CA9-D9F1-4D06-B43F-C51DA1C95F95}" type="presParOf" srcId="{03E127F5-9E6D-4B4A-A65D-B037EAA945C8}" destId="{E5D5E0E5-FA1F-4BCA-B13B-32E7C4873836}" srcOrd="1" destOrd="0" presId="urn:microsoft.com/office/officeart/2005/8/layout/hList9"/>
    <dgm:cxn modelId="{31DDD37E-15C9-4365-8A08-D05B2F9AC5B9}" type="presParOf" srcId="{E5D5E0E5-FA1F-4BCA-B13B-32E7C4873836}" destId="{B569101B-7186-4B87-BFDD-CDBEE7E461CC}" srcOrd="0" destOrd="0" presId="urn:microsoft.com/office/officeart/2005/8/layout/hList9"/>
    <dgm:cxn modelId="{E1E28C0E-716A-40AC-B3EF-60D4AEA8844C}" type="presParOf" srcId="{E5D5E0E5-FA1F-4BCA-B13B-32E7C4873836}" destId="{5B7E6517-691A-474A-89F0-A321D89DD215}" srcOrd="1" destOrd="0" presId="urn:microsoft.com/office/officeart/2005/8/layout/hList9"/>
    <dgm:cxn modelId="{0BB6DE06-C3BF-448D-9D18-0B545227AF3B}" type="presParOf" srcId="{5B7E6517-691A-474A-89F0-A321D89DD215}" destId="{9CFE18BB-C86A-426F-90A5-A9A5A1C8133D}" srcOrd="0" destOrd="0" presId="urn:microsoft.com/office/officeart/2005/8/layout/hList9"/>
    <dgm:cxn modelId="{2AAE13BB-820E-42B9-AF8A-73BEA5E17DA0}" type="presParOf" srcId="{5B7E6517-691A-474A-89F0-A321D89DD215}" destId="{4FD8EFA8-C9A0-4882-AA8F-45A47E63A167}" srcOrd="1" destOrd="0" presId="urn:microsoft.com/office/officeart/2005/8/layout/hList9"/>
    <dgm:cxn modelId="{134A3870-9771-41B4-95C3-E183EFF316C3}" type="presParOf" srcId="{E5D5E0E5-FA1F-4BCA-B13B-32E7C4873836}" destId="{05406B3C-0DDB-4E3D-8440-A9CF7DD5B211}" srcOrd="2" destOrd="0" presId="urn:microsoft.com/office/officeart/2005/8/layout/hList9"/>
    <dgm:cxn modelId="{DC60E8AA-0265-4E84-AAC3-EAE49EB75AC4}" type="presParOf" srcId="{05406B3C-0DDB-4E3D-8440-A9CF7DD5B211}" destId="{9C609619-C0F3-4162-9B61-5CD1D61AFF03}" srcOrd="0" destOrd="0" presId="urn:microsoft.com/office/officeart/2005/8/layout/hList9"/>
    <dgm:cxn modelId="{0F6460A6-1F7A-4555-A24E-A84251EEC446}" type="presParOf" srcId="{05406B3C-0DDB-4E3D-8440-A9CF7DD5B211}" destId="{654731FF-2D36-4F59-B2C3-77BCEE6F793A}" srcOrd="1" destOrd="0" presId="urn:microsoft.com/office/officeart/2005/8/layout/hList9"/>
    <dgm:cxn modelId="{DD5C5A54-3537-47EC-91DA-FD8E7E3CFEC9}" type="presParOf" srcId="{03E127F5-9E6D-4B4A-A65D-B037EAA945C8}" destId="{E6A42CEE-CFCF-4392-B3D5-DE0381325D36}" srcOrd="2" destOrd="0" presId="urn:microsoft.com/office/officeart/2005/8/layout/hList9"/>
    <dgm:cxn modelId="{B2DD2E20-FA37-434C-AAD7-E77542E152E6}" type="presParOf" srcId="{03E127F5-9E6D-4B4A-A65D-B037EAA945C8}" destId="{B2D43535-E5DB-4282-AAA8-0B304FD2A8EA}" srcOrd="3" destOrd="0" presId="urn:microsoft.com/office/officeart/2005/8/layout/hList9"/>
    <dgm:cxn modelId="{E245C96C-B77B-4A95-A679-9DF476535ECF}" type="presParOf" srcId="{03E127F5-9E6D-4B4A-A65D-B037EAA945C8}" destId="{D332DFB4-3B06-4C00-A0C5-FBADBC69362A}" srcOrd="4" destOrd="0" presId="urn:microsoft.com/office/officeart/2005/8/layout/hList9"/>
    <dgm:cxn modelId="{2687D4AD-2369-4731-ACAE-DF303A939843}" type="presParOf" srcId="{03E127F5-9E6D-4B4A-A65D-B037EAA945C8}" destId="{10C5EE94-9EFD-4A12-827B-3E2412AE4C32}" srcOrd="5" destOrd="0" presId="urn:microsoft.com/office/officeart/2005/8/layout/hList9"/>
    <dgm:cxn modelId="{3861468B-1434-4946-BC05-2E9F43B65ADA}" type="presParOf" srcId="{03E127F5-9E6D-4B4A-A65D-B037EAA945C8}" destId="{90A553D0-76C5-40BC-86E7-254A9629699E}" srcOrd="6" destOrd="0" presId="urn:microsoft.com/office/officeart/2005/8/layout/hList9"/>
    <dgm:cxn modelId="{51E603FA-B74E-4019-81F2-12B3809DB0EE}" type="presParOf" srcId="{90A553D0-76C5-40BC-86E7-254A9629699E}" destId="{1E350373-00F7-4501-90C1-BEA954297BAA}" srcOrd="0" destOrd="0" presId="urn:microsoft.com/office/officeart/2005/8/layout/hList9"/>
    <dgm:cxn modelId="{3EFAE6A8-32FA-42D4-B4BD-A9E7F8819468}" type="presParOf" srcId="{90A553D0-76C5-40BC-86E7-254A9629699E}" destId="{49E3632C-F3A2-44AE-B357-76584F0EE094}" srcOrd="1" destOrd="0" presId="urn:microsoft.com/office/officeart/2005/8/layout/hList9"/>
    <dgm:cxn modelId="{A08F6A58-E257-4BAF-8971-164DC4F20AD6}" type="presParOf" srcId="{49E3632C-F3A2-44AE-B357-76584F0EE094}" destId="{7818280B-6A05-4D2A-8D06-83819CFACD60}" srcOrd="0" destOrd="0" presId="urn:microsoft.com/office/officeart/2005/8/layout/hList9"/>
    <dgm:cxn modelId="{E40377E7-999A-4122-993B-38773F89284B}" type="presParOf" srcId="{49E3632C-F3A2-44AE-B357-76584F0EE094}" destId="{849F5A76-D418-4400-BE95-97753E52DF62}" srcOrd="1" destOrd="0" presId="urn:microsoft.com/office/officeart/2005/8/layout/hList9"/>
    <dgm:cxn modelId="{4C225B7E-ED0E-469C-82F2-71FD0DEC37B1}" type="presParOf" srcId="{03E127F5-9E6D-4B4A-A65D-B037EAA945C8}" destId="{AC7E1696-0677-43B6-93C7-6087DC569BF5}" srcOrd="7" destOrd="0" presId="urn:microsoft.com/office/officeart/2005/8/layout/hList9"/>
    <dgm:cxn modelId="{4FAD088C-2995-4C26-B9C0-74A63AD1D179}" type="presParOf" srcId="{03E127F5-9E6D-4B4A-A65D-B037EAA945C8}" destId="{00667789-296B-40C4-AB28-2E49C3B0114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7D28D-CF34-4C1B-AC72-E21AB85C5DAC}">
      <dsp:nvSpPr>
        <dsp:cNvPr id="0" name=""/>
        <dsp:cNvSpPr/>
      </dsp:nvSpPr>
      <dsp:spPr>
        <a:xfrm>
          <a:off x="0" y="539270"/>
          <a:ext cx="3095069" cy="242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1" kern="1200" dirty="0" smtClean="0"/>
            <a:t> Entre los años 2000 A.C. y 250 D.C., marcados por  3 acontecimientos importantes.</a:t>
          </a:r>
          <a:endParaRPr lang="es-C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1" kern="1200" dirty="0" smtClean="0"/>
            <a:t>  Se fundaron las primeras ciudades. </a:t>
          </a:r>
          <a:endParaRPr lang="es-C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1" kern="1200" dirty="0" smtClean="0"/>
            <a:t>Se da la división de la sociedad en clases. </a:t>
          </a:r>
          <a:endParaRPr lang="es-C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1" kern="1200" dirty="0" smtClean="0"/>
            <a:t>Y la agricultura como principal actividad.  </a:t>
          </a:r>
          <a:endParaRPr lang="es-CL" sz="1400" b="1" kern="1200" dirty="0"/>
        </a:p>
      </dsp:txBody>
      <dsp:txXfrm>
        <a:off x="55693" y="594963"/>
        <a:ext cx="2983683" cy="1790105"/>
      </dsp:txXfrm>
    </dsp:sp>
    <dsp:sp modelId="{6648B3ED-DB3A-4667-8A0B-E3E3834823CE}">
      <dsp:nvSpPr>
        <dsp:cNvPr id="0" name=""/>
        <dsp:cNvSpPr/>
      </dsp:nvSpPr>
      <dsp:spPr>
        <a:xfrm>
          <a:off x="1749050" y="897478"/>
          <a:ext cx="3363343" cy="3363343"/>
        </a:xfrm>
        <a:prstGeom prst="leftCircularArrow">
          <a:avLst>
            <a:gd name="adj1" fmla="val 2820"/>
            <a:gd name="adj2" fmla="val 344363"/>
            <a:gd name="adj3" fmla="val 2150733"/>
            <a:gd name="adj4" fmla="val 9055348"/>
            <a:gd name="adj5" fmla="val 329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E508D-7265-412F-99CF-061D679D1830}">
      <dsp:nvSpPr>
        <dsp:cNvPr id="0" name=""/>
        <dsp:cNvSpPr/>
      </dsp:nvSpPr>
      <dsp:spPr>
        <a:xfrm>
          <a:off x="844859" y="2587563"/>
          <a:ext cx="2411909" cy="758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Periodo Pre-Clásico o formativo</a:t>
          </a:r>
          <a:endParaRPr lang="es-CL" sz="1800" b="1" kern="1200" dirty="0"/>
        </a:p>
      </dsp:txBody>
      <dsp:txXfrm>
        <a:off x="867087" y="2609791"/>
        <a:ext cx="2367453" cy="714468"/>
      </dsp:txXfrm>
    </dsp:sp>
    <dsp:sp modelId="{F9708352-7F20-4BCC-9BB7-B9B4782EFABD}">
      <dsp:nvSpPr>
        <dsp:cNvPr id="0" name=""/>
        <dsp:cNvSpPr/>
      </dsp:nvSpPr>
      <dsp:spPr>
        <a:xfrm>
          <a:off x="3566900" y="625767"/>
          <a:ext cx="3389831" cy="2944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1" kern="1200" dirty="0" smtClean="0"/>
            <a:t> Entre los años 250-900 D.C., época del florecimiento de la cultura maya.  </a:t>
          </a:r>
          <a:endParaRPr lang="es-C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1" kern="1200" dirty="0" smtClean="0"/>
            <a:t> Se realizaron importantes migraciones hacia el sur de Chiapas, Guatemala, Honduras y El Salvador.  </a:t>
          </a:r>
          <a:endParaRPr lang="es-C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1" kern="1200" dirty="0" smtClean="0"/>
            <a:t> Para este período se fundó la ciudad de Copán en Honduras.    </a:t>
          </a:r>
          <a:endParaRPr lang="es-CL" sz="1400" b="1" kern="1200" dirty="0"/>
        </a:p>
      </dsp:txBody>
      <dsp:txXfrm>
        <a:off x="3634655" y="1324428"/>
        <a:ext cx="3254321" cy="2177810"/>
      </dsp:txXfrm>
    </dsp:sp>
    <dsp:sp modelId="{D3537A9C-35E4-4E31-9A1A-D69F1270CFDC}">
      <dsp:nvSpPr>
        <dsp:cNvPr id="0" name=""/>
        <dsp:cNvSpPr/>
      </dsp:nvSpPr>
      <dsp:spPr>
        <a:xfrm>
          <a:off x="5113876" y="-349956"/>
          <a:ext cx="4105337" cy="4105337"/>
        </a:xfrm>
        <a:prstGeom prst="circularArrow">
          <a:avLst>
            <a:gd name="adj1" fmla="val 2311"/>
            <a:gd name="adj2" fmla="val 278803"/>
            <a:gd name="adj3" fmla="val 19465138"/>
            <a:gd name="adj4" fmla="val 12494962"/>
            <a:gd name="adj5" fmla="val 26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698C4-517C-4125-B7CA-E5757237CC13}">
      <dsp:nvSpPr>
        <dsp:cNvPr id="0" name=""/>
        <dsp:cNvSpPr/>
      </dsp:nvSpPr>
      <dsp:spPr>
        <a:xfrm>
          <a:off x="4283643" y="414056"/>
          <a:ext cx="1908443" cy="758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Período Clásico</a:t>
          </a:r>
          <a:endParaRPr lang="es-CL" sz="1800" b="1" kern="1200" dirty="0"/>
        </a:p>
      </dsp:txBody>
      <dsp:txXfrm>
        <a:off x="4305871" y="436284"/>
        <a:ext cx="1863987" cy="714468"/>
      </dsp:txXfrm>
    </dsp:sp>
    <dsp:sp modelId="{3EB7F632-3AEE-4E7F-B0B5-606BF7A26B9C}">
      <dsp:nvSpPr>
        <dsp:cNvPr id="0" name=""/>
        <dsp:cNvSpPr/>
      </dsp:nvSpPr>
      <dsp:spPr>
        <a:xfrm>
          <a:off x="7316626" y="714070"/>
          <a:ext cx="3076154" cy="1770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1" kern="1200" dirty="0" smtClean="0"/>
            <a:t>entre los años 900-1502 D.C.,  período de crisis de la civilización debido a diferentes situaciones que ayudaron o fueron claves en el ocaso de  esta civilización</a:t>
          </a:r>
          <a:endParaRPr lang="es-C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400" b="1" kern="1200" dirty="0"/>
        </a:p>
      </dsp:txBody>
      <dsp:txXfrm>
        <a:off x="7357378" y="754822"/>
        <a:ext cx="2994650" cy="1309858"/>
      </dsp:txXfrm>
    </dsp:sp>
    <dsp:sp modelId="{4602CCCA-2298-45F1-BD5C-706DDE3DF63C}">
      <dsp:nvSpPr>
        <dsp:cNvPr id="0" name=""/>
        <dsp:cNvSpPr/>
      </dsp:nvSpPr>
      <dsp:spPr>
        <a:xfrm>
          <a:off x="8580021" y="2236609"/>
          <a:ext cx="1908443" cy="758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Periodo Post-Clásico</a:t>
          </a:r>
          <a:endParaRPr lang="es-CL" sz="1800" b="1" kern="1200" dirty="0"/>
        </a:p>
      </dsp:txBody>
      <dsp:txXfrm>
        <a:off x="8602249" y="2258837"/>
        <a:ext cx="1863987" cy="714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B677E-A80A-4877-BDD0-96549099F7EB}">
      <dsp:nvSpPr>
        <dsp:cNvPr id="0" name=""/>
        <dsp:cNvSpPr/>
      </dsp:nvSpPr>
      <dsp:spPr>
        <a:xfrm>
          <a:off x="0" y="133146"/>
          <a:ext cx="3022668" cy="181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1" kern="1200" dirty="0" smtClean="0"/>
            <a:t>La Agricultura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0" kern="1200" dirty="0" smtClean="0"/>
            <a:t>Actividad principal</a:t>
          </a:r>
          <a:endParaRPr lang="es-CL" sz="2600" b="0" kern="1200" dirty="0"/>
        </a:p>
      </dsp:txBody>
      <dsp:txXfrm>
        <a:off x="0" y="133146"/>
        <a:ext cx="3022668" cy="1813601"/>
      </dsp:txXfrm>
    </dsp:sp>
    <dsp:sp modelId="{261B9431-6EA2-4AF9-9F6F-3E6369EE9DEB}">
      <dsp:nvSpPr>
        <dsp:cNvPr id="0" name=""/>
        <dsp:cNvSpPr/>
      </dsp:nvSpPr>
      <dsp:spPr>
        <a:xfrm>
          <a:off x="3324935" y="133146"/>
          <a:ext cx="3022668" cy="181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1" kern="1200" dirty="0" smtClean="0"/>
            <a:t>La Caza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0" kern="1200" dirty="0" smtClean="0"/>
            <a:t>En selvas y montes</a:t>
          </a:r>
          <a:endParaRPr lang="es-CL" sz="2600" b="0" kern="1200" dirty="0"/>
        </a:p>
      </dsp:txBody>
      <dsp:txXfrm>
        <a:off x="3324935" y="133146"/>
        <a:ext cx="3022668" cy="1813601"/>
      </dsp:txXfrm>
    </dsp:sp>
    <dsp:sp modelId="{D1110A5B-48D5-4A37-AA44-0AA8F1DBDBC1}">
      <dsp:nvSpPr>
        <dsp:cNvPr id="0" name=""/>
        <dsp:cNvSpPr/>
      </dsp:nvSpPr>
      <dsp:spPr>
        <a:xfrm>
          <a:off x="6649870" y="133146"/>
          <a:ext cx="3022668" cy="181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1" kern="1200" dirty="0" smtClean="0"/>
            <a:t>La Pesca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0" kern="1200" dirty="0" smtClean="0"/>
            <a:t>Litorales y orillas de esteros</a:t>
          </a:r>
          <a:endParaRPr lang="es-CL" sz="2600" b="0" kern="1200" dirty="0"/>
        </a:p>
      </dsp:txBody>
      <dsp:txXfrm>
        <a:off x="6649870" y="133146"/>
        <a:ext cx="3022668" cy="1813601"/>
      </dsp:txXfrm>
    </dsp:sp>
    <dsp:sp modelId="{FE0F0145-D0E1-4671-80C9-22FDA8D07F0D}">
      <dsp:nvSpPr>
        <dsp:cNvPr id="0" name=""/>
        <dsp:cNvSpPr/>
      </dsp:nvSpPr>
      <dsp:spPr>
        <a:xfrm>
          <a:off x="1662467" y="2249014"/>
          <a:ext cx="3022668" cy="181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1" kern="1200" dirty="0" smtClean="0"/>
            <a:t>El Comercio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0" kern="1200" dirty="0" smtClean="0"/>
            <a:t>Variedad de recursos</a:t>
          </a:r>
          <a:endParaRPr lang="es-CL" sz="2600" b="0" kern="1200" dirty="0"/>
        </a:p>
      </dsp:txBody>
      <dsp:txXfrm>
        <a:off x="1662467" y="2249014"/>
        <a:ext cx="3022668" cy="1813601"/>
      </dsp:txXfrm>
    </dsp:sp>
    <dsp:sp modelId="{95B83682-8009-432D-852B-0B53B37ADE85}">
      <dsp:nvSpPr>
        <dsp:cNvPr id="0" name=""/>
        <dsp:cNvSpPr/>
      </dsp:nvSpPr>
      <dsp:spPr>
        <a:xfrm>
          <a:off x="4987402" y="2249014"/>
          <a:ext cx="3022668" cy="181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1" kern="1200" dirty="0" smtClean="0"/>
            <a:t>Domesticación de Animales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0" kern="1200" dirty="0" smtClean="0"/>
            <a:t>Para uso domestico</a:t>
          </a:r>
          <a:endParaRPr lang="es-CL" sz="2600" b="0" kern="1200" dirty="0"/>
        </a:p>
      </dsp:txBody>
      <dsp:txXfrm>
        <a:off x="4987402" y="2249014"/>
        <a:ext cx="3022668" cy="1813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1F0F0-AEE0-4A49-A009-A4C438DD62B2}">
      <dsp:nvSpPr>
        <dsp:cNvPr id="0" name=""/>
        <dsp:cNvSpPr/>
      </dsp:nvSpPr>
      <dsp:spPr>
        <a:xfrm>
          <a:off x="1192049" y="0"/>
          <a:ext cx="2459150" cy="2068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B38E8-14AC-4BB7-8AA6-7657B3C1913F}">
      <dsp:nvSpPr>
        <dsp:cNvPr id="0" name=""/>
        <dsp:cNvSpPr/>
      </dsp:nvSpPr>
      <dsp:spPr>
        <a:xfrm>
          <a:off x="0" y="1792103"/>
          <a:ext cx="2899431" cy="1550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Alfarería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Se destaca el pastillaje, el grabado, el sellado, pintado y policromos</a:t>
          </a:r>
          <a:endParaRPr lang="es-CL" sz="1800" kern="1200" dirty="0"/>
        </a:p>
      </dsp:txBody>
      <dsp:txXfrm>
        <a:off x="0" y="1792103"/>
        <a:ext cx="2899431" cy="1550280"/>
      </dsp:txXfrm>
    </dsp:sp>
    <dsp:sp modelId="{566B6511-0ADE-4CD8-89EE-323967BD26B9}">
      <dsp:nvSpPr>
        <dsp:cNvPr id="0" name=""/>
        <dsp:cNvSpPr/>
      </dsp:nvSpPr>
      <dsp:spPr>
        <a:xfrm>
          <a:off x="7725806" y="42202"/>
          <a:ext cx="2459150" cy="20683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7F3D0-269E-4511-B736-0AFB526BEF59}">
      <dsp:nvSpPr>
        <dsp:cNvPr id="0" name=""/>
        <dsp:cNvSpPr/>
      </dsp:nvSpPr>
      <dsp:spPr>
        <a:xfrm>
          <a:off x="8329768" y="1872136"/>
          <a:ext cx="3050994" cy="1332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Arquitectura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Destacan centros ceremoniales, estructuras piramidales</a:t>
          </a:r>
          <a:endParaRPr lang="es-CL" sz="1800" kern="1200" dirty="0"/>
        </a:p>
      </dsp:txBody>
      <dsp:txXfrm>
        <a:off x="8329768" y="1872136"/>
        <a:ext cx="3050994" cy="1332771"/>
      </dsp:txXfrm>
    </dsp:sp>
    <dsp:sp modelId="{8776A261-A94D-4F9C-AAF8-C26BA76CC530}">
      <dsp:nvSpPr>
        <dsp:cNvPr id="0" name=""/>
        <dsp:cNvSpPr/>
      </dsp:nvSpPr>
      <dsp:spPr>
        <a:xfrm>
          <a:off x="4604632" y="1751223"/>
          <a:ext cx="2459150" cy="2068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BBBEB-297E-4E26-B3E9-E2954E30F5A3}">
      <dsp:nvSpPr>
        <dsp:cNvPr id="0" name=""/>
        <dsp:cNvSpPr/>
      </dsp:nvSpPr>
      <dsp:spPr>
        <a:xfrm>
          <a:off x="3977819" y="3874883"/>
          <a:ext cx="3746755" cy="1332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Escultura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Sobresalen los trabajos realizados en piedra volcánica, el jade la obsidiana y la pirita</a:t>
          </a:r>
          <a:endParaRPr lang="es-CL" sz="1800" b="0" kern="1200" dirty="0"/>
        </a:p>
      </dsp:txBody>
      <dsp:txXfrm>
        <a:off x="3977819" y="3874883"/>
        <a:ext cx="3746755" cy="1332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1F0F0-AEE0-4A49-A009-A4C438DD62B2}">
      <dsp:nvSpPr>
        <dsp:cNvPr id="0" name=""/>
        <dsp:cNvSpPr/>
      </dsp:nvSpPr>
      <dsp:spPr>
        <a:xfrm>
          <a:off x="1063464" y="112919"/>
          <a:ext cx="2502430" cy="221565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8" t="-914" r="-1808" b="-914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B38E8-14AC-4BB7-8AA6-7657B3C1913F}">
      <dsp:nvSpPr>
        <dsp:cNvPr id="0" name=""/>
        <dsp:cNvSpPr/>
      </dsp:nvSpPr>
      <dsp:spPr>
        <a:xfrm>
          <a:off x="777156" y="2424828"/>
          <a:ext cx="2607773" cy="1394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Matemáticas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Emplearon la operatoria básica y el principio de las posiciones</a:t>
          </a:r>
          <a:endParaRPr lang="es-CL" sz="1800" kern="1200" dirty="0"/>
        </a:p>
      </dsp:txBody>
      <dsp:txXfrm>
        <a:off x="777156" y="2424828"/>
        <a:ext cx="2607773" cy="1394334"/>
      </dsp:txXfrm>
    </dsp:sp>
    <dsp:sp modelId="{566B6511-0ADE-4CD8-89EE-323967BD26B9}">
      <dsp:nvSpPr>
        <dsp:cNvPr id="0" name=""/>
        <dsp:cNvSpPr/>
      </dsp:nvSpPr>
      <dsp:spPr>
        <a:xfrm>
          <a:off x="8365418" y="463152"/>
          <a:ext cx="2404537" cy="1978131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33" t="1620" r="833" b="162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7F3D0-269E-4511-B736-0AFB526BEF59}">
      <dsp:nvSpPr>
        <dsp:cNvPr id="0" name=""/>
        <dsp:cNvSpPr/>
      </dsp:nvSpPr>
      <dsp:spPr>
        <a:xfrm>
          <a:off x="8217866" y="2515994"/>
          <a:ext cx="2735998" cy="1198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Astronomía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Predecían los eclipses, leían las estrellas y crearon el año solar</a:t>
          </a:r>
          <a:endParaRPr lang="es-CL" sz="1800" kern="1200" dirty="0"/>
        </a:p>
      </dsp:txBody>
      <dsp:txXfrm>
        <a:off x="8217866" y="2515994"/>
        <a:ext cx="2735998" cy="1198706"/>
      </dsp:txXfrm>
    </dsp:sp>
    <dsp:sp modelId="{8776A261-A94D-4F9C-AAF8-C26BA76CC530}">
      <dsp:nvSpPr>
        <dsp:cNvPr id="0" name=""/>
        <dsp:cNvSpPr/>
      </dsp:nvSpPr>
      <dsp:spPr>
        <a:xfrm>
          <a:off x="4700689" y="1566762"/>
          <a:ext cx="2211780" cy="2299009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125" b="1125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BBBEB-297E-4E26-B3E9-E2954E30F5A3}">
      <dsp:nvSpPr>
        <dsp:cNvPr id="0" name=""/>
        <dsp:cNvSpPr/>
      </dsp:nvSpPr>
      <dsp:spPr>
        <a:xfrm>
          <a:off x="4150088" y="3906716"/>
          <a:ext cx="3369862" cy="1198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Medicina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Utilizaban hierbas y rituales que hacían los sacerdotes</a:t>
          </a:r>
          <a:endParaRPr lang="es-CL" sz="1800" b="0" kern="1200" dirty="0"/>
        </a:p>
      </dsp:txBody>
      <dsp:txXfrm>
        <a:off x="4150088" y="3906716"/>
        <a:ext cx="3369862" cy="1198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E18BB-C86A-426F-90A5-A9A5A1C8133D}">
      <dsp:nvSpPr>
        <dsp:cNvPr id="0" name=""/>
        <dsp:cNvSpPr/>
      </dsp:nvSpPr>
      <dsp:spPr>
        <a:xfrm>
          <a:off x="229383" y="1608331"/>
          <a:ext cx="3583611" cy="1247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* Desarrollaron el sistema conocido como glifos.</a:t>
          </a:r>
          <a:endParaRPr lang="es-CL" sz="2000" b="1" kern="1200" dirty="0"/>
        </a:p>
      </dsp:txBody>
      <dsp:txXfrm>
        <a:off x="802761" y="1608331"/>
        <a:ext cx="3010233" cy="1247006"/>
      </dsp:txXfrm>
    </dsp:sp>
    <dsp:sp modelId="{9C609619-C0F3-4162-9B61-5CD1D61AFF03}">
      <dsp:nvSpPr>
        <dsp:cNvPr id="0" name=""/>
        <dsp:cNvSpPr/>
      </dsp:nvSpPr>
      <dsp:spPr>
        <a:xfrm>
          <a:off x="200927" y="3078960"/>
          <a:ext cx="3600528" cy="17588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smtClean="0"/>
            <a:t>Con ello dejaron plasmada su historia, y libros de medicina, matemáticas, etc.</a:t>
          </a:r>
          <a:endParaRPr lang="es-CL" sz="2000" b="1" kern="1200" dirty="0"/>
        </a:p>
      </dsp:txBody>
      <dsp:txXfrm>
        <a:off x="777011" y="3078960"/>
        <a:ext cx="3024443" cy="1758873"/>
      </dsp:txXfrm>
    </dsp:sp>
    <dsp:sp modelId="{B2D43535-E5DB-4282-AAA8-0B304FD2A8EA}">
      <dsp:nvSpPr>
        <dsp:cNvPr id="0" name=""/>
        <dsp:cNvSpPr/>
      </dsp:nvSpPr>
      <dsp:spPr>
        <a:xfrm>
          <a:off x="532682" y="348738"/>
          <a:ext cx="2375613" cy="1185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b="1" kern="1200" dirty="0" smtClean="0"/>
            <a:t>Escritura</a:t>
          </a:r>
          <a:endParaRPr lang="es-CL" sz="3000" b="1" kern="1200" dirty="0"/>
        </a:p>
      </dsp:txBody>
      <dsp:txXfrm>
        <a:off x="880582" y="522351"/>
        <a:ext cx="1679813" cy="838277"/>
      </dsp:txXfrm>
    </dsp:sp>
    <dsp:sp modelId="{7818280B-6A05-4D2A-8D06-83819CFACD60}">
      <dsp:nvSpPr>
        <dsp:cNvPr id="0" name=""/>
        <dsp:cNvSpPr/>
      </dsp:nvSpPr>
      <dsp:spPr>
        <a:xfrm>
          <a:off x="5546150" y="3364918"/>
          <a:ext cx="4935290" cy="17588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Debido a la agricultura, están divididos en varios grupos étnicos que hablaban más de 30 dialectos</a:t>
          </a:r>
          <a:endParaRPr lang="es-CL" sz="2000" b="1" kern="1200" dirty="0"/>
        </a:p>
      </dsp:txBody>
      <dsp:txXfrm>
        <a:off x="6335797" y="3364918"/>
        <a:ext cx="4145644" cy="1758873"/>
      </dsp:txXfrm>
    </dsp:sp>
    <dsp:sp modelId="{00667789-296B-40C4-AB28-2E49C3B01140}">
      <dsp:nvSpPr>
        <dsp:cNvPr id="0" name=""/>
        <dsp:cNvSpPr/>
      </dsp:nvSpPr>
      <dsp:spPr>
        <a:xfrm>
          <a:off x="7677612" y="2502352"/>
          <a:ext cx="2494330" cy="1077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b="1" kern="1200" dirty="0" smtClean="0"/>
            <a:t>Lenguaje</a:t>
          </a:r>
          <a:endParaRPr lang="es-CL" sz="3000" b="1" kern="1200" dirty="0"/>
        </a:p>
      </dsp:txBody>
      <dsp:txXfrm>
        <a:off x="8042898" y="2660181"/>
        <a:ext cx="1763758" cy="762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2.png"/><Relationship Id="rId4" Type="http://schemas.openxmlformats.org/officeDocument/2006/relationships/diagramData" Target="../diagrams/data5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LOS MAYAS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ANTIGUAS CIVILIZACIONES PRECOLOMBINAS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13" y="395899"/>
            <a:ext cx="2573511" cy="2539349"/>
          </a:xfrm>
          <a:prstGeom prst="rect">
            <a:avLst/>
          </a:prstGeom>
          <a:effectLst>
            <a:reflection stA="16000" endPos="65000" dist="50800" dir="5400000" sy="-100000" algn="bl" rotWithShape="0"/>
            <a:softEdge rad="3048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48" y="2694063"/>
            <a:ext cx="3584529" cy="2083316"/>
          </a:xfrm>
          <a:prstGeom prst="rect">
            <a:avLst/>
          </a:prstGeom>
          <a:effectLst>
            <a:reflection stA="93000" endPos="65000" dist="50800" dir="5400000" sy="-100000" algn="bl" rotWithShape="0"/>
            <a:softEdge rad="4318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47" y="586381"/>
            <a:ext cx="3625155" cy="2557029"/>
          </a:xfrm>
          <a:prstGeom prst="rect">
            <a:avLst/>
          </a:prstGeom>
          <a:effectLst>
            <a:reflection stA="58000" endPos="65000" dist="50800" dir="5400000" sy="-100000" algn="bl" rotWithShape="0"/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39115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90" y="378692"/>
            <a:ext cx="9537894" cy="5948082"/>
          </a:xfrm>
          <a:prstGeom prst="rect">
            <a:avLst/>
          </a:prstGeom>
          <a:effectLst>
            <a:reflection stA="0" endPos="65000" dist="50800" dir="5400000" sy="-100000" algn="bl" rotWithShape="0"/>
            <a:softEdge rad="1270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Religión y mitología Maya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570" y="1644956"/>
            <a:ext cx="7119255" cy="3728904"/>
          </a:xfrm>
        </p:spPr>
        <p:txBody>
          <a:bodyPr>
            <a:normAutofit fontScale="92500" lnSpcReduction="10000"/>
          </a:bodyPr>
          <a:lstStyle/>
          <a:p>
            <a:r>
              <a:rPr lang="es-CL" b="1" dirty="0"/>
              <a:t>La religión jugaba un papel muy importante en la vida diaria y todas las </a:t>
            </a:r>
            <a:r>
              <a:rPr lang="es-CL" b="1" dirty="0" smtClean="0"/>
              <a:t>actividades, todas estaban regidas por deidades</a:t>
            </a:r>
          </a:p>
          <a:p>
            <a:r>
              <a:rPr lang="es-CL" b="1" dirty="0" smtClean="0"/>
              <a:t>El </a:t>
            </a:r>
            <a:r>
              <a:rPr lang="es-CL" b="1" dirty="0"/>
              <a:t>sacerdote</a:t>
            </a:r>
            <a:r>
              <a:rPr lang="es-CL" b="1" dirty="0" smtClean="0"/>
              <a:t>, </a:t>
            </a:r>
            <a:r>
              <a:rPr lang="es-CL" b="1" dirty="0"/>
              <a:t>guiaba la vida espiritual de la comunidad</a:t>
            </a:r>
            <a:r>
              <a:rPr lang="es-CL" b="1" dirty="0" smtClean="0"/>
              <a:t>.</a:t>
            </a:r>
          </a:p>
          <a:p>
            <a:r>
              <a:rPr lang="es-CL" b="1" dirty="0" smtClean="0"/>
              <a:t>Se </a:t>
            </a:r>
            <a:r>
              <a:rPr lang="es-CL" b="1" dirty="0"/>
              <a:t>representaban ritos específicos para llamar la atención de las deidades. Por ejemplo, las mujeres en cinta visitaban el templo de Ixchel, la diosa de los </a:t>
            </a:r>
            <a:r>
              <a:rPr lang="es-CL" b="1" dirty="0" smtClean="0"/>
              <a:t>alumbramientos.</a:t>
            </a:r>
          </a:p>
          <a:p>
            <a:r>
              <a:rPr lang="es-CL" b="1" dirty="0" smtClean="0"/>
              <a:t>Otros </a:t>
            </a:r>
            <a:r>
              <a:rPr lang="es-CL" b="1" dirty="0"/>
              <a:t>dioses regían sobre los vientos, el sol, el cielo, el maíz, la guerra y la muerte. Posiblemente la deidad más importante era el dios de la lluvia, </a:t>
            </a:r>
            <a:r>
              <a:rPr lang="es-CL" b="1" dirty="0" err="1"/>
              <a:t>Chac</a:t>
            </a:r>
            <a:r>
              <a:rPr lang="es-CL" b="1" dirty="0"/>
              <a:t>, adorado con vehemencia en toda la región.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5" y="2089422"/>
            <a:ext cx="420660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0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641730"/>
            <a:ext cx="7006107" cy="5921889"/>
          </a:xfrm>
          <a:prstGeom prst="rect">
            <a:avLst/>
          </a:prstGeom>
          <a:effectLst>
            <a:reflection blurRad="419100" stA="0" endPos="65000" dist="50800" dir="5400000" sy="-100000" algn="bl" rotWithShape="0"/>
            <a:softEdge rad="1270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Ocaso Maya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6464" y="1659022"/>
            <a:ext cx="8946541" cy="4195481"/>
          </a:xfrm>
        </p:spPr>
        <p:txBody>
          <a:bodyPr/>
          <a:lstStyle/>
          <a:p>
            <a:pPr algn="just"/>
            <a:r>
              <a:rPr lang="es-CL" b="1" dirty="0" smtClean="0"/>
              <a:t>Los Mayas empezaron a desaparecer a mediados del siglo XIV a tal punto, que cuando los españoles llegaron a Copan esta ya era una ciudad abandonada y sepultada. Se pueden mencionar 4 factores fundamentales para este suceso:</a:t>
            </a:r>
          </a:p>
          <a:p>
            <a:pPr algn="just"/>
            <a:endParaRPr lang="es-CL" b="1" dirty="0" smtClean="0"/>
          </a:p>
          <a:p>
            <a:pPr algn="just"/>
            <a:r>
              <a:rPr lang="es-CL" b="1" dirty="0"/>
              <a:t>P</a:t>
            </a:r>
            <a:r>
              <a:rPr lang="es-CL" b="1" dirty="0" smtClean="0"/>
              <a:t>roblemas ecológicos</a:t>
            </a:r>
          </a:p>
          <a:p>
            <a:pPr algn="just"/>
            <a:r>
              <a:rPr lang="es-CL" b="1" dirty="0" smtClean="0"/>
              <a:t>Catástrofes naturales</a:t>
            </a:r>
          </a:p>
          <a:p>
            <a:pPr algn="just"/>
            <a:r>
              <a:rPr lang="es-CL" b="1" dirty="0" smtClean="0"/>
              <a:t>Desarrollo</a:t>
            </a:r>
          </a:p>
          <a:p>
            <a:pPr algn="just"/>
            <a:r>
              <a:rPr lang="es-CL" b="1" dirty="0" smtClean="0"/>
              <a:t>Invasiones</a:t>
            </a:r>
          </a:p>
          <a:p>
            <a:pPr algn="just"/>
            <a:endParaRPr lang="es-CL" b="1" dirty="0" smtClean="0"/>
          </a:p>
          <a:p>
            <a:pPr algn="just"/>
            <a:endParaRPr lang="es-CL" b="1" dirty="0" smtClean="0"/>
          </a:p>
          <a:p>
            <a:pPr algn="just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8434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70" y="1196372"/>
            <a:ext cx="2573511" cy="2539349"/>
          </a:xfrm>
          <a:prstGeom prst="rect">
            <a:avLst/>
          </a:prstGeom>
          <a:effectLst>
            <a:reflection stA="16000" endPos="65000" dist="50800" dir="5400000" sy="-100000" algn="bl" rotWithShape="0"/>
            <a:softEdge rad="8636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6" y="1178692"/>
            <a:ext cx="3625155" cy="25570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8000"/>
              </a:srgbClr>
            </a:outerShdw>
            <a:reflection stA="74000" endPos="65000" dist="50800" dir="5400000" sy="-100000" algn="bl" rotWithShape="0"/>
            <a:softEdge rad="10541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5981" y="298718"/>
            <a:ext cx="10183605" cy="1246263"/>
          </a:xfrm>
        </p:spPr>
        <p:txBody>
          <a:bodyPr/>
          <a:lstStyle/>
          <a:p>
            <a:r>
              <a:rPr lang="es-CL" dirty="0" smtClean="0"/>
              <a:t>Conclusiones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48" y="2694063"/>
            <a:ext cx="3584529" cy="2083316"/>
          </a:xfrm>
          <a:prstGeom prst="rect">
            <a:avLst/>
          </a:prstGeom>
          <a:effectLst>
            <a:reflection stA="93000" endPos="65000" dist="50800" dir="5400000" sy="-100000" algn="bl" rotWithShape="0"/>
            <a:softEdge rad="431800"/>
          </a:effectLst>
        </p:spPr>
      </p:pic>
      <p:sp>
        <p:nvSpPr>
          <p:cNvPr id="4" name="CuadroTexto 3"/>
          <p:cNvSpPr txBox="1"/>
          <p:nvPr/>
        </p:nvSpPr>
        <p:spPr>
          <a:xfrm>
            <a:off x="731519" y="1893872"/>
            <a:ext cx="102975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Fueron una de las brillantes y poderosas culturas conocidas de Mesoamérica.</a:t>
            </a:r>
          </a:p>
          <a:p>
            <a:r>
              <a:rPr lang="es-CL" sz="2400" dirty="0" smtClean="0"/>
              <a:t>Hoy los Mayas están divididos en diferentes grupos que comparten </a:t>
            </a:r>
          </a:p>
          <a:p>
            <a:r>
              <a:rPr lang="es-CL" sz="2400" dirty="0" smtClean="0"/>
              <a:t>pasado común, costumbres y creencias, además del interés por conservar su herencia.</a:t>
            </a:r>
          </a:p>
          <a:p>
            <a:r>
              <a:rPr lang="es-CL" sz="2400" dirty="0" smtClean="0"/>
              <a:t>Hoy son alrededor de 5 a 6 millones con sus propios dialectos o lenguas  (mas de 30</a:t>
            </a:r>
            <a:r>
              <a:rPr lang="es-CL" dirty="0" smtClean="0"/>
              <a:t>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36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58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641730"/>
            <a:ext cx="7006107" cy="5921889"/>
          </a:xfrm>
          <a:prstGeom prst="rect">
            <a:avLst/>
          </a:prstGeom>
          <a:effectLst>
            <a:reflection blurRad="419100" stA="0" endPos="65000" dist="50800" dir="5400000" sy="-100000" algn="bl" rotWithShape="0"/>
            <a:softEdge rad="1270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¿Quiénes eran?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5854" y="1614098"/>
            <a:ext cx="9805094" cy="4395151"/>
          </a:xfrm>
        </p:spPr>
        <p:txBody>
          <a:bodyPr>
            <a:normAutofit fontScale="92500" lnSpcReduction="10000"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Fueron una de las más brillantes y poderosas culturas conocidas de </a:t>
            </a:r>
            <a:r>
              <a:rPr lang="es-CL" b="1" dirty="0" smtClean="0">
                <a:solidFill>
                  <a:schemeClr val="tx2"/>
                </a:solidFill>
              </a:rPr>
              <a:t>Mesoamérica.</a:t>
            </a:r>
          </a:p>
          <a:p>
            <a:r>
              <a:rPr lang="es-CL" b="1" dirty="0">
                <a:solidFill>
                  <a:schemeClr val="tx2"/>
                </a:solidFill>
              </a:rPr>
              <a:t>S</a:t>
            </a:r>
            <a:r>
              <a:rPr lang="es-CL" b="1" dirty="0" smtClean="0">
                <a:solidFill>
                  <a:schemeClr val="tx2"/>
                </a:solidFill>
              </a:rPr>
              <a:t>u </a:t>
            </a:r>
            <a:r>
              <a:rPr lang="es-CL" b="1" dirty="0">
                <a:solidFill>
                  <a:schemeClr val="tx2"/>
                </a:solidFill>
              </a:rPr>
              <a:t>civilización se extendió por un período de tres mil años. </a:t>
            </a:r>
            <a:endParaRPr lang="es-CL" b="1" dirty="0" smtClean="0">
              <a:solidFill>
                <a:schemeClr val="tx2"/>
              </a:solidFill>
            </a:endParaRPr>
          </a:p>
          <a:p>
            <a:r>
              <a:rPr lang="es-CL" b="1" dirty="0" smtClean="0">
                <a:solidFill>
                  <a:schemeClr val="tx2"/>
                </a:solidFill>
              </a:rPr>
              <a:t>Dominaban </a:t>
            </a:r>
            <a:r>
              <a:rPr lang="es-CL" b="1" dirty="0">
                <a:solidFill>
                  <a:schemeClr val="tx2"/>
                </a:solidFill>
              </a:rPr>
              <a:t>un lenguaje escrito, eran hábiles arquitectos, arriesgados comerciantes y talentosos artistas</a:t>
            </a:r>
            <a:r>
              <a:rPr lang="es-CL" b="1" dirty="0" smtClean="0">
                <a:solidFill>
                  <a:schemeClr val="tx2"/>
                </a:solidFill>
              </a:rPr>
              <a:t>. </a:t>
            </a:r>
          </a:p>
          <a:p>
            <a:r>
              <a:rPr lang="es-CL" b="1" dirty="0" smtClean="0">
                <a:solidFill>
                  <a:schemeClr val="tx2"/>
                </a:solidFill>
              </a:rPr>
              <a:t>Los </a:t>
            </a:r>
            <a:r>
              <a:rPr lang="es-CL" b="1" dirty="0">
                <a:solidFill>
                  <a:schemeClr val="tx2"/>
                </a:solidFill>
              </a:rPr>
              <a:t>mayas no constituían un estado unificado, sino que se organizaban en varias ciudades-estado independientes entre si que controlaban un territorio más o menos amplio. </a:t>
            </a:r>
            <a:endParaRPr lang="es-CL" b="1" dirty="0" smtClean="0">
              <a:solidFill>
                <a:schemeClr val="tx2"/>
              </a:solidFill>
            </a:endParaRPr>
          </a:p>
          <a:p>
            <a:r>
              <a:rPr lang="es-CL" b="1" dirty="0" smtClean="0">
                <a:solidFill>
                  <a:schemeClr val="tx2"/>
                </a:solidFill>
              </a:rPr>
              <a:t>Tampoco </a:t>
            </a:r>
            <a:r>
              <a:rPr lang="es-CL" b="1" dirty="0">
                <a:solidFill>
                  <a:schemeClr val="tx2"/>
                </a:solidFill>
              </a:rPr>
              <a:t>hablaban una única lengua. Los Mayas vivieron en una civilización que desarrolló una cultura que floreció en lo que hoy es Guatemala, Belice, partes de México,  Honduras y El Salvador</a:t>
            </a:r>
            <a:r>
              <a:rPr lang="es-CL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s-CL" b="1" dirty="0" smtClean="0">
                <a:solidFill>
                  <a:schemeClr val="tx2"/>
                </a:solidFill>
              </a:rPr>
              <a:t> </a:t>
            </a:r>
            <a:r>
              <a:rPr lang="es-CL" b="1" dirty="0">
                <a:solidFill>
                  <a:schemeClr val="tx2"/>
                </a:solidFill>
              </a:rPr>
              <a:t>Los Mayas sobrevivieron seis veces más tiempo que el Imperio Romano, y construyeron más ciudades que los antiguos  Egipcios. </a:t>
            </a:r>
          </a:p>
        </p:txBody>
      </p:sp>
    </p:spTree>
    <p:extLst>
      <p:ext uri="{BB962C8B-B14F-4D97-AF65-F5344CB8AC3E}">
        <p14:creationId xmlns:p14="http://schemas.microsoft.com/office/powerpoint/2010/main" val="31329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44" y="1152983"/>
            <a:ext cx="7906042" cy="4853354"/>
          </a:xfrm>
          <a:effectLst>
            <a:reflection stA="0" endPos="65000" dist="50800" dir="5400000" sy="-100000" algn="bl" rotWithShape="0"/>
            <a:softEdge rad="12573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163" y="233777"/>
            <a:ext cx="9404723" cy="1400530"/>
          </a:xfrm>
        </p:spPr>
        <p:txBody>
          <a:bodyPr/>
          <a:lstStyle/>
          <a:p>
            <a:r>
              <a:rPr lang="es-CL" b="1" dirty="0" smtClean="0"/>
              <a:t>Ubicación</a:t>
            </a:r>
            <a:endParaRPr lang="es-CL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72482" y="1247981"/>
            <a:ext cx="70840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b="1" dirty="0" smtClean="0"/>
              <a:t>La </a:t>
            </a:r>
            <a:r>
              <a:rPr lang="es-CL" b="1" dirty="0"/>
              <a:t>civilización maya se extendió por el sur de Yucatán, parte de Guatemala y Honduras. entre los siglos III y XV</a:t>
            </a:r>
            <a:r>
              <a:rPr lang="es-CL" b="1" dirty="0" smtClean="0"/>
              <a:t>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CL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b="1" dirty="0" smtClean="0"/>
              <a:t>Se </a:t>
            </a:r>
            <a:r>
              <a:rPr lang="es-CL" b="1" dirty="0"/>
              <a:t>organizaban en varias ciudades-estado independientes entre si que controlaban un territorio más o menos </a:t>
            </a:r>
            <a:r>
              <a:rPr lang="es-CL" b="1" dirty="0" smtClean="0"/>
              <a:t>amplio y no como un estado unificado.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CL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b="1" dirty="0" smtClean="0"/>
              <a:t>Tampoco </a:t>
            </a:r>
            <a:r>
              <a:rPr lang="es-CL" b="1" dirty="0"/>
              <a:t>hablaban una única lengua</a:t>
            </a:r>
            <a:r>
              <a:rPr lang="es-CL" b="1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CL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b="1" dirty="0" smtClean="0"/>
              <a:t> La extensión de su cultura abarcaba </a:t>
            </a:r>
            <a:r>
              <a:rPr lang="es-CL" b="1" dirty="0"/>
              <a:t>lo que hoy es Guatemala, Belice, partes de México,  Honduras y El Salvador. </a:t>
            </a:r>
            <a:endParaRPr lang="es-CL" b="1" dirty="0" smtClean="0"/>
          </a:p>
          <a:p>
            <a:pPr>
              <a:buClr>
                <a:schemeClr val="accent1"/>
              </a:buClr>
            </a:pPr>
            <a:endParaRPr lang="es-CL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b="1" dirty="0" smtClean="0"/>
              <a:t>Actualmente viven en pequeñas aldeas, que parecen que por ellas no ha pasado el tiempo, mantienen su lengua, tipos de cosecha de la tierra y aun rinden culto a muchas de sus antiguas tradiciones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12" y="528729"/>
            <a:ext cx="3152072" cy="22111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22" y="3364138"/>
            <a:ext cx="3161128" cy="29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82" y="1152982"/>
            <a:ext cx="8961120" cy="5050869"/>
          </a:xfrm>
          <a:effectLst>
            <a:glow>
              <a:schemeClr val="accent1">
                <a:alpha val="94000"/>
              </a:schemeClr>
            </a:glow>
            <a:outerShdw dir="5400000" algn="ctr" rotWithShape="0">
              <a:srgbClr val="000000"/>
            </a:outerShdw>
            <a:reflection stA="0" endPos="65000" dist="50800" dir="5400000" sy="-100000" algn="bl" rotWithShape="0"/>
            <a:softEdge rad="12446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2060"/>
                </a:solidFill>
              </a:rPr>
              <a:t>SOCIEDAD MAYA</a:t>
            </a:r>
            <a:endParaRPr lang="es-CL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47" y="1853247"/>
            <a:ext cx="4960202" cy="340806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5880" y="1696659"/>
            <a:ext cx="5867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CL" b="1" dirty="0">
                <a:ln w="3175">
                  <a:noFill/>
                </a:ln>
                <a:solidFill>
                  <a:srgbClr val="002060"/>
                </a:solidFill>
              </a:rPr>
              <a:t>Estrato Alto Constituido por los sacerdotes, militares y gobernantes, era la clase más </a:t>
            </a:r>
            <a:r>
              <a:rPr lang="es-CL" b="1" dirty="0" smtClean="0">
                <a:ln w="3175">
                  <a:noFill/>
                </a:ln>
                <a:solidFill>
                  <a:srgbClr val="002060"/>
                </a:solidFill>
              </a:rPr>
              <a:t>privilegiada.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s-CL" b="1" dirty="0" smtClean="0">
              <a:ln w="3175">
                <a:noFill/>
              </a:ln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CL" b="1" dirty="0" smtClean="0">
                <a:ln w="3175">
                  <a:noFill/>
                </a:ln>
                <a:solidFill>
                  <a:srgbClr val="002060"/>
                </a:solidFill>
              </a:rPr>
              <a:t>Estrato Medio Compuesto por los artistas, arquitectos, mercaderes tenían como función todo lo relacionado a sus oficios.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CL" b="1" dirty="0" smtClean="0">
                <a:ln w="3175">
                  <a:noFill/>
                </a:ln>
                <a:solidFill>
                  <a:srgbClr val="002060"/>
                </a:solidFill>
              </a:rPr>
              <a:t>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CL" b="1" dirty="0" smtClean="0">
                <a:ln w="3175">
                  <a:noFill/>
                </a:ln>
                <a:solidFill>
                  <a:srgbClr val="002060"/>
                </a:solidFill>
              </a:rPr>
              <a:t>Estrato </a:t>
            </a:r>
            <a:r>
              <a:rPr lang="es-CL" b="1" dirty="0">
                <a:ln w="3175">
                  <a:noFill/>
                </a:ln>
                <a:solidFill>
                  <a:srgbClr val="002060"/>
                </a:solidFill>
              </a:rPr>
              <a:t>Bajo Integrado por milperos, picaderos y leñadores, la mayor parte la integraba el pueblo y esclavos los cuales tenían que pagar los mas altos impuestos en especie y tributo.</a:t>
            </a:r>
          </a:p>
        </p:txBody>
      </p:sp>
    </p:spTree>
    <p:extLst>
      <p:ext uri="{BB962C8B-B14F-4D97-AF65-F5344CB8AC3E}">
        <p14:creationId xmlns:p14="http://schemas.microsoft.com/office/powerpoint/2010/main" val="24029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Períodos de la cultura maya</a:t>
            </a:r>
            <a:endParaRPr lang="es-CL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6" y="452718"/>
            <a:ext cx="9537894" cy="5948082"/>
          </a:xfrm>
          <a:prstGeom prst="rect">
            <a:avLst/>
          </a:prstGeom>
          <a:effectLst>
            <a:reflection stA="0" endPos="65000" dist="50800" dir="5400000" sy="-100000" algn="bl" rotWithShape="0"/>
            <a:softEdge rad="1270000"/>
          </a:effectLst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376237"/>
              </p:ext>
            </p:extLst>
          </p:nvPr>
        </p:nvGraphicFramePr>
        <p:xfrm>
          <a:off x="906365" y="1602472"/>
          <a:ext cx="10488465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296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Economía Maya</a:t>
            </a:r>
            <a:endParaRPr lang="es-CL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452718"/>
            <a:ext cx="7954747" cy="6243504"/>
          </a:xfrm>
          <a:prstGeom prst="rect">
            <a:avLst/>
          </a:prstGeom>
          <a:effectLst>
            <a:reflection stA="0" endPos="65000" dist="50800" dir="5400000" sy="-100000" algn="bl" rotWithShape="0"/>
            <a:softEdge rad="1270000"/>
          </a:effectLst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437565"/>
              </p:ext>
            </p:extLst>
          </p:nvPr>
        </p:nvGraphicFramePr>
        <p:xfrm>
          <a:off x="1103312" y="2052638"/>
          <a:ext cx="9672539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7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225083"/>
            <a:ext cx="10902462" cy="6457071"/>
          </a:xfrm>
          <a:effectLst>
            <a:glow>
              <a:schemeClr val="accent1"/>
            </a:glow>
            <a:reflection stA="0" endPos="65000" dist="50800" dir="5400000" sy="-100000" algn="bl" rotWithShape="0"/>
            <a:softEdge rad="1270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 smtClean="0"/>
              <a:t>Conocimientos Científicos y sus Aportes</a:t>
            </a:r>
            <a:br>
              <a:rPr lang="es-CL" sz="3600" b="1" dirty="0" smtClean="0"/>
            </a:br>
            <a:r>
              <a:rPr lang="es-CL" sz="3600" b="1" dirty="0" smtClean="0"/>
              <a:t>                                   ARTE</a:t>
            </a:r>
            <a:endParaRPr lang="es-CL" sz="36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46933748"/>
              </p:ext>
            </p:extLst>
          </p:nvPr>
        </p:nvGraphicFramePr>
        <p:xfrm>
          <a:off x="295422" y="1263487"/>
          <a:ext cx="113807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84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225083"/>
            <a:ext cx="10902462" cy="6457071"/>
          </a:xfrm>
          <a:effectLst>
            <a:glow>
              <a:schemeClr val="accent1"/>
            </a:glow>
            <a:reflection stA="0" endPos="65000" dist="50800" dir="5400000" sy="-100000" algn="bl" rotWithShape="0"/>
            <a:softEdge rad="1270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 smtClean="0"/>
              <a:t>Conocimientos Científicos y sus Aportes</a:t>
            </a:r>
            <a:br>
              <a:rPr lang="es-CL" sz="3600" b="1" dirty="0" smtClean="0"/>
            </a:br>
            <a:r>
              <a:rPr lang="es-CL" sz="3600" b="1" dirty="0" smtClean="0"/>
              <a:t>                                   CIENCIA</a:t>
            </a:r>
            <a:endParaRPr lang="es-CL" sz="36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48073749"/>
              </p:ext>
            </p:extLst>
          </p:nvPr>
        </p:nvGraphicFramePr>
        <p:xfrm>
          <a:off x="295422" y="1263487"/>
          <a:ext cx="113807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1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7" y="225083"/>
            <a:ext cx="10494498" cy="6457071"/>
          </a:xfrm>
          <a:effectLst>
            <a:glow>
              <a:schemeClr val="accent1"/>
            </a:glow>
            <a:reflection stA="0" endPos="65000" dist="50800" dir="5400000" sy="-100000" algn="bl" rotWithShape="0"/>
            <a:softEdge rad="1270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 smtClean="0"/>
              <a:t>Conocimientos Científicos y sus Aportes</a:t>
            </a:r>
            <a:br>
              <a:rPr lang="es-CL" sz="3600" b="1" dirty="0" smtClean="0"/>
            </a:br>
            <a:r>
              <a:rPr lang="es-CL" sz="3600" b="1" dirty="0" smtClean="0"/>
              <a:t>                            LENGUA</a:t>
            </a:r>
            <a:endParaRPr lang="es-CL" sz="36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78774707"/>
              </p:ext>
            </p:extLst>
          </p:nvPr>
        </p:nvGraphicFramePr>
        <p:xfrm>
          <a:off x="998805" y="1263487"/>
          <a:ext cx="104814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13" y="1664457"/>
            <a:ext cx="2276475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85" y="1954115"/>
            <a:ext cx="2819400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424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824</Words>
  <Application>Microsoft Office PowerPoint</Application>
  <PresentationFormat>Panorámica</PresentationFormat>
  <Paragraphs>86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</vt:lpstr>
      <vt:lpstr>LOS MAYAS</vt:lpstr>
      <vt:lpstr>¿Quiénes eran?</vt:lpstr>
      <vt:lpstr>Ubicación</vt:lpstr>
      <vt:lpstr>SOCIEDAD MAYA</vt:lpstr>
      <vt:lpstr>Períodos de la cultura maya</vt:lpstr>
      <vt:lpstr>Economía Maya</vt:lpstr>
      <vt:lpstr>Conocimientos Científicos y sus Aportes                                    ARTE</vt:lpstr>
      <vt:lpstr>Conocimientos Científicos y sus Aportes                                    CIENCIA</vt:lpstr>
      <vt:lpstr>Conocimientos Científicos y sus Aportes                             LENGUA</vt:lpstr>
      <vt:lpstr>Religión y mitología Maya</vt:lpstr>
      <vt:lpstr>Ocaso Maya</vt:lpstr>
      <vt:lpstr>Conclusiones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MAYAS</dc:title>
  <dc:creator>Aldo Mauricio Salvo</dc:creator>
  <cp:lastModifiedBy>Aldo Mauricio Salvo</cp:lastModifiedBy>
  <cp:revision>26</cp:revision>
  <dcterms:created xsi:type="dcterms:W3CDTF">2015-04-14T12:01:42Z</dcterms:created>
  <dcterms:modified xsi:type="dcterms:W3CDTF">2015-04-15T02:38:16Z</dcterms:modified>
</cp:coreProperties>
</file>